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4"/>
    <p:sldMasterId id="2147483736" r:id="rId5"/>
    <p:sldMasterId id="2147483660" r:id="rId6"/>
    <p:sldMasterId id="2147483671" r:id="rId7"/>
    <p:sldMasterId id="2147483793" r:id="rId8"/>
  </p:sldMasterIdLst>
  <p:notesMasterIdLst>
    <p:notesMasterId r:id="rId32"/>
  </p:notesMasterIdLst>
  <p:handoutMasterIdLst>
    <p:handoutMasterId r:id="rId33"/>
  </p:handoutMasterIdLst>
  <p:sldIdLst>
    <p:sldId id="265" r:id="rId9"/>
    <p:sldId id="926" r:id="rId10"/>
    <p:sldId id="508" r:id="rId11"/>
    <p:sldId id="509" r:id="rId12"/>
    <p:sldId id="308" r:id="rId13"/>
    <p:sldId id="309" r:id="rId14"/>
    <p:sldId id="501" r:id="rId15"/>
    <p:sldId id="259" r:id="rId16"/>
    <p:sldId id="321" r:id="rId17"/>
    <p:sldId id="515" r:id="rId18"/>
    <p:sldId id="516" r:id="rId19"/>
    <p:sldId id="272" r:id="rId20"/>
    <p:sldId id="517" r:id="rId21"/>
    <p:sldId id="518" r:id="rId22"/>
    <p:sldId id="519" r:id="rId23"/>
    <p:sldId id="520" r:id="rId24"/>
    <p:sldId id="521" r:id="rId25"/>
    <p:sldId id="522" r:id="rId26"/>
    <p:sldId id="523" r:id="rId27"/>
    <p:sldId id="524" r:id="rId28"/>
    <p:sldId id="525" r:id="rId29"/>
    <p:sldId id="500" r:id="rId30"/>
    <p:sldId id="511" r:id="rId31"/>
  </p:sldIdLst>
  <p:sldSz cx="12188825"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9"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8478C3-46C2-448A-80F1-294475603664}" v="192" dt="2024-12-12T19:01:24.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828" autoAdjust="0"/>
  </p:normalViewPr>
  <p:slideViewPr>
    <p:cSldViewPr snapToGrid="0">
      <p:cViewPr varScale="1">
        <p:scale>
          <a:sx n="51" d="100"/>
          <a:sy n="51" d="100"/>
        </p:scale>
        <p:origin x="1620" y="66"/>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5/10/relationships/revisionInfo" Target="revisionInfo.xml"/><Relationship Id="rId21" Type="http://schemas.openxmlformats.org/officeDocument/2006/relationships/slide" Target="slides/slide13.xml"/><Relationship Id="rId34"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3105C9-B270-40C2-A935-51C4260B74D3}"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4A4AAADA-8A90-4B77-ADB7-6823026DDBC4}">
      <dgm:prSet/>
      <dgm:spPr/>
      <dgm:t>
        <a:bodyPr/>
        <a:lstStyle/>
        <a:p>
          <a:r>
            <a:rPr lang="en-US" dirty="0"/>
            <a:t>Decide on organizing framework</a:t>
          </a:r>
        </a:p>
      </dgm:t>
    </dgm:pt>
    <dgm:pt modelId="{34F092E7-5D35-43DE-9142-8E58FDD6674C}" type="parTrans" cxnId="{9A45C0F8-5A74-44A3-82AF-64AC291A0D70}">
      <dgm:prSet/>
      <dgm:spPr/>
      <dgm:t>
        <a:bodyPr/>
        <a:lstStyle/>
        <a:p>
          <a:endParaRPr lang="en-US"/>
        </a:p>
      </dgm:t>
    </dgm:pt>
    <dgm:pt modelId="{CB625B6A-EF55-4682-BA57-75F497A1F7EB}" type="sibTrans" cxnId="{9A45C0F8-5A74-44A3-82AF-64AC291A0D70}">
      <dgm:prSet/>
      <dgm:spPr/>
      <dgm:t>
        <a:bodyPr/>
        <a:lstStyle/>
        <a:p>
          <a:endParaRPr lang="en-US"/>
        </a:p>
      </dgm:t>
    </dgm:pt>
    <dgm:pt modelId="{15A41CC8-1528-4527-93F4-30F8113B2EB3}">
      <dgm:prSet/>
      <dgm:spPr/>
      <dgm:t>
        <a:bodyPr/>
        <a:lstStyle/>
        <a:p>
          <a:r>
            <a:rPr lang="en-US"/>
            <a:t>Phases of training/PG year</a:t>
          </a:r>
        </a:p>
      </dgm:t>
    </dgm:pt>
    <dgm:pt modelId="{D6BCE867-5782-4C93-AF5A-D623C4370FB7}" type="parTrans" cxnId="{20C9E5EF-EC13-4A8B-88CC-4DEF1E58315A}">
      <dgm:prSet/>
      <dgm:spPr/>
      <dgm:t>
        <a:bodyPr/>
        <a:lstStyle/>
        <a:p>
          <a:endParaRPr lang="en-US"/>
        </a:p>
      </dgm:t>
    </dgm:pt>
    <dgm:pt modelId="{CB80E21F-3250-4BE2-8C98-6CF715AE9247}" type="sibTrans" cxnId="{20C9E5EF-EC13-4A8B-88CC-4DEF1E58315A}">
      <dgm:prSet/>
      <dgm:spPr/>
      <dgm:t>
        <a:bodyPr/>
        <a:lstStyle/>
        <a:p>
          <a:endParaRPr lang="en-US"/>
        </a:p>
      </dgm:t>
    </dgm:pt>
    <dgm:pt modelId="{F6B66606-A38E-4E7C-B5DD-06A7C443F4AF}">
      <dgm:prSet/>
      <dgm:spPr/>
      <dgm:t>
        <a:bodyPr/>
        <a:lstStyle/>
        <a:p>
          <a:r>
            <a:rPr lang="en-US"/>
            <a:t>CanMEDS roles/objectives</a:t>
          </a:r>
        </a:p>
      </dgm:t>
    </dgm:pt>
    <dgm:pt modelId="{009ACEDD-1E46-4AC9-AA8C-ECB3037817C6}" type="parTrans" cxnId="{58D2CAA6-0850-4310-B91E-4BF5D261EA4B}">
      <dgm:prSet/>
      <dgm:spPr/>
      <dgm:t>
        <a:bodyPr/>
        <a:lstStyle/>
        <a:p>
          <a:endParaRPr lang="en-US"/>
        </a:p>
      </dgm:t>
    </dgm:pt>
    <dgm:pt modelId="{C6B35770-06A9-4A87-B5B2-520D8AFCE351}" type="sibTrans" cxnId="{58D2CAA6-0850-4310-B91E-4BF5D261EA4B}">
      <dgm:prSet/>
      <dgm:spPr/>
      <dgm:t>
        <a:bodyPr/>
        <a:lstStyle/>
        <a:p>
          <a:endParaRPr lang="en-US"/>
        </a:p>
      </dgm:t>
    </dgm:pt>
    <dgm:pt modelId="{F7E82E99-111D-4250-B89D-CB708B0C02F3}">
      <dgm:prSet/>
      <dgm:spPr/>
      <dgm:t>
        <a:bodyPr/>
        <a:lstStyle/>
        <a:p>
          <a:r>
            <a:rPr lang="en-US"/>
            <a:t>Collect information</a:t>
          </a:r>
        </a:p>
      </dgm:t>
    </dgm:pt>
    <dgm:pt modelId="{553E0601-C464-4C27-8767-B7E9951131C2}" type="parTrans" cxnId="{0B5D05E3-9951-422C-892B-FCA296A96EFE}">
      <dgm:prSet/>
      <dgm:spPr/>
      <dgm:t>
        <a:bodyPr/>
        <a:lstStyle/>
        <a:p>
          <a:endParaRPr lang="en-US"/>
        </a:p>
      </dgm:t>
    </dgm:pt>
    <dgm:pt modelId="{9182FFFB-9DFA-42DB-BDBB-AE35BBFDC805}" type="sibTrans" cxnId="{0B5D05E3-9951-422C-892B-FCA296A96EFE}">
      <dgm:prSet/>
      <dgm:spPr/>
      <dgm:t>
        <a:bodyPr/>
        <a:lstStyle/>
        <a:p>
          <a:endParaRPr lang="en-US"/>
        </a:p>
      </dgm:t>
    </dgm:pt>
    <dgm:pt modelId="{00321719-D183-4F3F-A026-BE30DC55939A}">
      <dgm:prSet/>
      <dgm:spPr/>
      <dgm:t>
        <a:bodyPr/>
        <a:lstStyle/>
        <a:p>
          <a:r>
            <a:rPr lang="en-US"/>
            <a:t>Content (what’s taught)</a:t>
          </a:r>
        </a:p>
      </dgm:t>
    </dgm:pt>
    <dgm:pt modelId="{33EB1AAD-3F03-48CF-9616-6691442DF95F}" type="parTrans" cxnId="{B077E9E4-4D3E-40A8-A668-4426C133A106}">
      <dgm:prSet/>
      <dgm:spPr/>
      <dgm:t>
        <a:bodyPr/>
        <a:lstStyle/>
        <a:p>
          <a:endParaRPr lang="en-US"/>
        </a:p>
      </dgm:t>
    </dgm:pt>
    <dgm:pt modelId="{2DEE56A3-8E4C-47F8-B21D-4A276CDC22EC}" type="sibTrans" cxnId="{B077E9E4-4D3E-40A8-A668-4426C133A106}">
      <dgm:prSet/>
      <dgm:spPr/>
      <dgm:t>
        <a:bodyPr/>
        <a:lstStyle/>
        <a:p>
          <a:endParaRPr lang="en-US"/>
        </a:p>
      </dgm:t>
    </dgm:pt>
    <dgm:pt modelId="{18F9F0D7-8BA7-444E-9B3E-4E6C8D6E8910}">
      <dgm:prSet/>
      <dgm:spPr/>
      <dgm:t>
        <a:bodyPr/>
        <a:lstStyle/>
        <a:p>
          <a:r>
            <a:rPr lang="en-US"/>
            <a:t>Context (where it’s taught)</a:t>
          </a:r>
        </a:p>
      </dgm:t>
    </dgm:pt>
    <dgm:pt modelId="{612F1678-0909-4AE8-A105-24B25E3540F2}" type="parTrans" cxnId="{830979E6-F769-4DEC-9386-EF68ADE1F01E}">
      <dgm:prSet/>
      <dgm:spPr/>
      <dgm:t>
        <a:bodyPr/>
        <a:lstStyle/>
        <a:p>
          <a:endParaRPr lang="en-US"/>
        </a:p>
      </dgm:t>
    </dgm:pt>
    <dgm:pt modelId="{93BB81B6-D177-4FB2-8D34-4617FF1D4291}" type="sibTrans" cxnId="{830979E6-F769-4DEC-9386-EF68ADE1F01E}">
      <dgm:prSet/>
      <dgm:spPr/>
      <dgm:t>
        <a:bodyPr/>
        <a:lstStyle/>
        <a:p>
          <a:endParaRPr lang="en-US"/>
        </a:p>
      </dgm:t>
    </dgm:pt>
    <dgm:pt modelId="{681E6A50-53BB-449C-89E2-7F023FA7F299}">
      <dgm:prSet/>
      <dgm:spPr/>
      <dgm:t>
        <a:bodyPr/>
        <a:lstStyle/>
        <a:p>
          <a:r>
            <a:rPr lang="en-US"/>
            <a:t>Delivery (how it’s taught)</a:t>
          </a:r>
        </a:p>
      </dgm:t>
    </dgm:pt>
    <dgm:pt modelId="{EAFAF047-B9EE-45D9-9AE7-47B11F1E0197}" type="parTrans" cxnId="{D6C2413A-6CA0-4DC9-A945-127AD8A1DA15}">
      <dgm:prSet/>
      <dgm:spPr/>
      <dgm:t>
        <a:bodyPr/>
        <a:lstStyle/>
        <a:p>
          <a:endParaRPr lang="en-US"/>
        </a:p>
      </dgm:t>
    </dgm:pt>
    <dgm:pt modelId="{102B8DD0-4EA9-4012-A719-2E7398FE70ED}" type="sibTrans" cxnId="{D6C2413A-6CA0-4DC9-A945-127AD8A1DA15}">
      <dgm:prSet/>
      <dgm:spPr/>
      <dgm:t>
        <a:bodyPr/>
        <a:lstStyle/>
        <a:p>
          <a:endParaRPr lang="en-US"/>
        </a:p>
      </dgm:t>
    </dgm:pt>
    <dgm:pt modelId="{F477B0DE-ACAF-46CE-8CE1-3CE083F79E1F}">
      <dgm:prSet/>
      <dgm:spPr/>
      <dgm:t>
        <a:bodyPr/>
        <a:lstStyle/>
        <a:p>
          <a:r>
            <a:rPr lang="en-US"/>
            <a:t>Assessment </a:t>
          </a:r>
        </a:p>
      </dgm:t>
    </dgm:pt>
    <dgm:pt modelId="{F2CCF956-82D8-436B-91D9-5A2228B99BC0}" type="parTrans" cxnId="{766BA9B0-996B-4200-B5E5-336297338A25}">
      <dgm:prSet/>
      <dgm:spPr/>
      <dgm:t>
        <a:bodyPr/>
        <a:lstStyle/>
        <a:p>
          <a:endParaRPr lang="en-US"/>
        </a:p>
      </dgm:t>
    </dgm:pt>
    <dgm:pt modelId="{41BEBD3D-B9A7-4D29-810A-7006F885AAF3}" type="sibTrans" cxnId="{766BA9B0-996B-4200-B5E5-336297338A25}">
      <dgm:prSet/>
      <dgm:spPr/>
      <dgm:t>
        <a:bodyPr/>
        <a:lstStyle/>
        <a:p>
          <a:endParaRPr lang="en-US"/>
        </a:p>
      </dgm:t>
    </dgm:pt>
    <dgm:pt modelId="{5C5B8648-ECF6-4C1B-AE12-3F3361E8D5FF}">
      <dgm:prSet/>
      <dgm:spPr/>
      <dgm:t>
        <a:bodyPr/>
        <a:lstStyle/>
        <a:p>
          <a:r>
            <a:rPr lang="en-US"/>
            <a:t>Start mapping</a:t>
          </a:r>
        </a:p>
      </dgm:t>
    </dgm:pt>
    <dgm:pt modelId="{A2F10582-2E74-438C-9452-421442147F66}" type="parTrans" cxnId="{976BAD84-5B40-49EE-BFB0-FF5F445E1EC1}">
      <dgm:prSet/>
      <dgm:spPr/>
      <dgm:t>
        <a:bodyPr/>
        <a:lstStyle/>
        <a:p>
          <a:endParaRPr lang="en-US"/>
        </a:p>
      </dgm:t>
    </dgm:pt>
    <dgm:pt modelId="{E9F7CBAC-AB1A-4651-8A52-E1090156E1F4}" type="sibTrans" cxnId="{976BAD84-5B40-49EE-BFB0-FF5F445E1EC1}">
      <dgm:prSet/>
      <dgm:spPr/>
      <dgm:t>
        <a:bodyPr/>
        <a:lstStyle/>
        <a:p>
          <a:endParaRPr lang="en-US"/>
        </a:p>
      </dgm:t>
    </dgm:pt>
    <dgm:pt modelId="{BD6EE5AB-82ED-4E06-87D5-DCD87169748A}">
      <dgm:prSet/>
      <dgm:spPr/>
      <dgm:t>
        <a:bodyPr/>
        <a:lstStyle/>
        <a:p>
          <a:r>
            <a:rPr lang="en-US"/>
            <a:t>Assess and optimize</a:t>
          </a:r>
        </a:p>
      </dgm:t>
    </dgm:pt>
    <dgm:pt modelId="{85DCA918-56AB-4326-B7AF-95BFBD51B3A5}" type="parTrans" cxnId="{6F218643-935F-493D-A5E9-79FFE24CEAA7}">
      <dgm:prSet/>
      <dgm:spPr/>
      <dgm:t>
        <a:bodyPr/>
        <a:lstStyle/>
        <a:p>
          <a:endParaRPr lang="en-US"/>
        </a:p>
      </dgm:t>
    </dgm:pt>
    <dgm:pt modelId="{259350EB-010A-4D7B-B6A5-5FCB772A6E1C}" type="sibTrans" cxnId="{6F218643-935F-493D-A5E9-79FFE24CEAA7}">
      <dgm:prSet/>
      <dgm:spPr/>
      <dgm:t>
        <a:bodyPr/>
        <a:lstStyle/>
        <a:p>
          <a:endParaRPr lang="en-US"/>
        </a:p>
      </dgm:t>
    </dgm:pt>
    <dgm:pt modelId="{3BB433DE-B72C-4011-A0C7-D4BE52B9C1AA}">
      <dgm:prSet/>
      <dgm:spPr/>
      <dgm:t>
        <a:bodyPr/>
        <a:lstStyle/>
        <a:p>
          <a:r>
            <a:rPr lang="en-US"/>
            <a:t>Is there progression</a:t>
          </a:r>
        </a:p>
      </dgm:t>
    </dgm:pt>
    <dgm:pt modelId="{5AD9CB8A-9BFC-4257-82E9-04CEC1A97E09}" type="parTrans" cxnId="{474F175F-6B3C-4BDD-A181-4ACEC2A6B91E}">
      <dgm:prSet/>
      <dgm:spPr/>
      <dgm:t>
        <a:bodyPr/>
        <a:lstStyle/>
        <a:p>
          <a:endParaRPr lang="en-US"/>
        </a:p>
      </dgm:t>
    </dgm:pt>
    <dgm:pt modelId="{CCA986A3-B29F-4454-A72C-6328ED189EF6}" type="sibTrans" cxnId="{474F175F-6B3C-4BDD-A181-4ACEC2A6B91E}">
      <dgm:prSet/>
      <dgm:spPr/>
      <dgm:t>
        <a:bodyPr/>
        <a:lstStyle/>
        <a:p>
          <a:endParaRPr lang="en-US"/>
        </a:p>
      </dgm:t>
    </dgm:pt>
    <dgm:pt modelId="{E44DF88B-7595-40EB-AA35-95572EB04F24}">
      <dgm:prSet/>
      <dgm:spPr/>
      <dgm:t>
        <a:bodyPr/>
        <a:lstStyle/>
        <a:p>
          <a:r>
            <a:rPr lang="en-US"/>
            <a:t>Are links clear?</a:t>
          </a:r>
        </a:p>
      </dgm:t>
    </dgm:pt>
    <dgm:pt modelId="{B3E2E608-E109-4CEA-A371-28DC9163A055}" type="parTrans" cxnId="{E349617D-5E01-42E9-AF93-200050E77ADA}">
      <dgm:prSet/>
      <dgm:spPr/>
      <dgm:t>
        <a:bodyPr/>
        <a:lstStyle/>
        <a:p>
          <a:endParaRPr lang="en-US"/>
        </a:p>
      </dgm:t>
    </dgm:pt>
    <dgm:pt modelId="{63480E85-A42D-45E2-9984-682FFAA974CC}" type="sibTrans" cxnId="{E349617D-5E01-42E9-AF93-200050E77ADA}">
      <dgm:prSet/>
      <dgm:spPr/>
      <dgm:t>
        <a:bodyPr/>
        <a:lstStyle/>
        <a:p>
          <a:endParaRPr lang="en-US"/>
        </a:p>
      </dgm:t>
    </dgm:pt>
    <dgm:pt modelId="{CE42FA80-E26B-4270-BD95-8C9D7CF0B692}" type="pres">
      <dgm:prSet presAssocID="{BD3105C9-B270-40C2-A935-51C4260B74D3}" presName="linear" presStyleCnt="0">
        <dgm:presLayoutVars>
          <dgm:dir/>
          <dgm:animLvl val="lvl"/>
          <dgm:resizeHandles val="exact"/>
        </dgm:presLayoutVars>
      </dgm:prSet>
      <dgm:spPr/>
    </dgm:pt>
    <dgm:pt modelId="{0A2D36E5-F2F7-495A-834D-265EE9C887B2}" type="pres">
      <dgm:prSet presAssocID="{4A4AAADA-8A90-4B77-ADB7-6823026DDBC4}" presName="parentLin" presStyleCnt="0"/>
      <dgm:spPr/>
    </dgm:pt>
    <dgm:pt modelId="{791E8DB2-0A29-4107-881A-242C618EF376}" type="pres">
      <dgm:prSet presAssocID="{4A4AAADA-8A90-4B77-ADB7-6823026DDBC4}" presName="parentLeftMargin" presStyleLbl="node1" presStyleIdx="0" presStyleCnt="4"/>
      <dgm:spPr/>
    </dgm:pt>
    <dgm:pt modelId="{682A8606-E9BA-4002-8B5D-38B3F9C0C06E}" type="pres">
      <dgm:prSet presAssocID="{4A4AAADA-8A90-4B77-ADB7-6823026DDBC4}" presName="parentText" presStyleLbl="node1" presStyleIdx="0" presStyleCnt="4">
        <dgm:presLayoutVars>
          <dgm:chMax val="0"/>
          <dgm:bulletEnabled val="1"/>
        </dgm:presLayoutVars>
      </dgm:prSet>
      <dgm:spPr/>
    </dgm:pt>
    <dgm:pt modelId="{418424E9-DA6D-4E64-92CA-70E1B5A48A46}" type="pres">
      <dgm:prSet presAssocID="{4A4AAADA-8A90-4B77-ADB7-6823026DDBC4}" presName="negativeSpace" presStyleCnt="0"/>
      <dgm:spPr/>
    </dgm:pt>
    <dgm:pt modelId="{AD1A07F7-2F6F-460D-9FE9-5E89638EFEDB}" type="pres">
      <dgm:prSet presAssocID="{4A4AAADA-8A90-4B77-ADB7-6823026DDBC4}" presName="childText" presStyleLbl="conFgAcc1" presStyleIdx="0" presStyleCnt="4">
        <dgm:presLayoutVars>
          <dgm:bulletEnabled val="1"/>
        </dgm:presLayoutVars>
      </dgm:prSet>
      <dgm:spPr/>
    </dgm:pt>
    <dgm:pt modelId="{C4FFC694-16DC-46D6-877A-B258DEE7D288}" type="pres">
      <dgm:prSet presAssocID="{CB625B6A-EF55-4682-BA57-75F497A1F7EB}" presName="spaceBetweenRectangles" presStyleCnt="0"/>
      <dgm:spPr/>
    </dgm:pt>
    <dgm:pt modelId="{8B70FC42-DD3D-4012-995C-F6EC31404112}" type="pres">
      <dgm:prSet presAssocID="{F7E82E99-111D-4250-B89D-CB708B0C02F3}" presName="parentLin" presStyleCnt="0"/>
      <dgm:spPr/>
    </dgm:pt>
    <dgm:pt modelId="{B76AC076-D057-4007-BD9A-4DAEF08EA85B}" type="pres">
      <dgm:prSet presAssocID="{F7E82E99-111D-4250-B89D-CB708B0C02F3}" presName="parentLeftMargin" presStyleLbl="node1" presStyleIdx="0" presStyleCnt="4"/>
      <dgm:spPr/>
    </dgm:pt>
    <dgm:pt modelId="{890C3302-7B1F-4B6E-88FD-9D49D47DAE69}" type="pres">
      <dgm:prSet presAssocID="{F7E82E99-111D-4250-B89D-CB708B0C02F3}" presName="parentText" presStyleLbl="node1" presStyleIdx="1" presStyleCnt="4">
        <dgm:presLayoutVars>
          <dgm:chMax val="0"/>
          <dgm:bulletEnabled val="1"/>
        </dgm:presLayoutVars>
      </dgm:prSet>
      <dgm:spPr/>
    </dgm:pt>
    <dgm:pt modelId="{9BFF84FE-601C-425B-AF8E-95F7CE495124}" type="pres">
      <dgm:prSet presAssocID="{F7E82E99-111D-4250-B89D-CB708B0C02F3}" presName="negativeSpace" presStyleCnt="0"/>
      <dgm:spPr/>
    </dgm:pt>
    <dgm:pt modelId="{0B0C3AAD-79CC-41A3-95BC-A0EEBD03255D}" type="pres">
      <dgm:prSet presAssocID="{F7E82E99-111D-4250-B89D-CB708B0C02F3}" presName="childText" presStyleLbl="conFgAcc1" presStyleIdx="1" presStyleCnt="4">
        <dgm:presLayoutVars>
          <dgm:bulletEnabled val="1"/>
        </dgm:presLayoutVars>
      </dgm:prSet>
      <dgm:spPr/>
    </dgm:pt>
    <dgm:pt modelId="{85FF7891-70DF-4EAC-A321-5907927EF40F}" type="pres">
      <dgm:prSet presAssocID="{9182FFFB-9DFA-42DB-BDBB-AE35BBFDC805}" presName="spaceBetweenRectangles" presStyleCnt="0"/>
      <dgm:spPr/>
    </dgm:pt>
    <dgm:pt modelId="{D2EBE354-6519-4914-8989-AF00846C3166}" type="pres">
      <dgm:prSet presAssocID="{5C5B8648-ECF6-4C1B-AE12-3F3361E8D5FF}" presName="parentLin" presStyleCnt="0"/>
      <dgm:spPr/>
    </dgm:pt>
    <dgm:pt modelId="{CB711443-9592-4991-B93C-86C1B65208AA}" type="pres">
      <dgm:prSet presAssocID="{5C5B8648-ECF6-4C1B-AE12-3F3361E8D5FF}" presName="parentLeftMargin" presStyleLbl="node1" presStyleIdx="1" presStyleCnt="4"/>
      <dgm:spPr/>
    </dgm:pt>
    <dgm:pt modelId="{37D2D9B9-9F73-4918-A782-0371DE64E3B5}" type="pres">
      <dgm:prSet presAssocID="{5C5B8648-ECF6-4C1B-AE12-3F3361E8D5FF}" presName="parentText" presStyleLbl="node1" presStyleIdx="2" presStyleCnt="4">
        <dgm:presLayoutVars>
          <dgm:chMax val="0"/>
          <dgm:bulletEnabled val="1"/>
        </dgm:presLayoutVars>
      </dgm:prSet>
      <dgm:spPr/>
    </dgm:pt>
    <dgm:pt modelId="{C3541424-5C45-43F5-B58A-4041429019E3}" type="pres">
      <dgm:prSet presAssocID="{5C5B8648-ECF6-4C1B-AE12-3F3361E8D5FF}" presName="negativeSpace" presStyleCnt="0"/>
      <dgm:spPr/>
    </dgm:pt>
    <dgm:pt modelId="{573236E1-D00D-4262-A3AC-C376E40DE24A}" type="pres">
      <dgm:prSet presAssocID="{5C5B8648-ECF6-4C1B-AE12-3F3361E8D5FF}" presName="childText" presStyleLbl="conFgAcc1" presStyleIdx="2" presStyleCnt="4">
        <dgm:presLayoutVars>
          <dgm:bulletEnabled val="1"/>
        </dgm:presLayoutVars>
      </dgm:prSet>
      <dgm:spPr/>
    </dgm:pt>
    <dgm:pt modelId="{3FE30F86-B2DF-4BA5-995E-57611E295C17}" type="pres">
      <dgm:prSet presAssocID="{E9F7CBAC-AB1A-4651-8A52-E1090156E1F4}" presName="spaceBetweenRectangles" presStyleCnt="0"/>
      <dgm:spPr/>
    </dgm:pt>
    <dgm:pt modelId="{BCFB7FED-80F3-4FA8-8A3B-047EA363B797}" type="pres">
      <dgm:prSet presAssocID="{BD6EE5AB-82ED-4E06-87D5-DCD87169748A}" presName="parentLin" presStyleCnt="0"/>
      <dgm:spPr/>
    </dgm:pt>
    <dgm:pt modelId="{1255F9F3-6EE3-42A8-BD14-4CD95845D820}" type="pres">
      <dgm:prSet presAssocID="{BD6EE5AB-82ED-4E06-87D5-DCD87169748A}" presName="parentLeftMargin" presStyleLbl="node1" presStyleIdx="2" presStyleCnt="4"/>
      <dgm:spPr/>
    </dgm:pt>
    <dgm:pt modelId="{17AC5510-D3D7-4B95-8698-C001262AC27F}" type="pres">
      <dgm:prSet presAssocID="{BD6EE5AB-82ED-4E06-87D5-DCD87169748A}" presName="parentText" presStyleLbl="node1" presStyleIdx="3" presStyleCnt="4">
        <dgm:presLayoutVars>
          <dgm:chMax val="0"/>
          <dgm:bulletEnabled val="1"/>
        </dgm:presLayoutVars>
      </dgm:prSet>
      <dgm:spPr/>
    </dgm:pt>
    <dgm:pt modelId="{5B7973DD-F67B-4DFD-A035-27F1F67E7D17}" type="pres">
      <dgm:prSet presAssocID="{BD6EE5AB-82ED-4E06-87D5-DCD87169748A}" presName="negativeSpace" presStyleCnt="0"/>
      <dgm:spPr/>
    </dgm:pt>
    <dgm:pt modelId="{E3EA2509-C879-43AE-86B5-05DB116D3037}" type="pres">
      <dgm:prSet presAssocID="{BD6EE5AB-82ED-4E06-87D5-DCD87169748A}" presName="childText" presStyleLbl="conFgAcc1" presStyleIdx="3" presStyleCnt="4">
        <dgm:presLayoutVars>
          <dgm:bulletEnabled val="1"/>
        </dgm:presLayoutVars>
      </dgm:prSet>
      <dgm:spPr/>
    </dgm:pt>
  </dgm:ptLst>
  <dgm:cxnLst>
    <dgm:cxn modelId="{1BC45803-9619-4D27-A7EE-D6DA2BF8361E}" type="presOf" srcId="{3BB433DE-B72C-4011-A0C7-D4BE52B9C1AA}" destId="{E3EA2509-C879-43AE-86B5-05DB116D3037}" srcOrd="0" destOrd="0" presId="urn:microsoft.com/office/officeart/2005/8/layout/list1"/>
    <dgm:cxn modelId="{AEF6AE04-C068-42CB-A019-58041AF57B4A}" type="presOf" srcId="{BD6EE5AB-82ED-4E06-87D5-DCD87169748A}" destId="{17AC5510-D3D7-4B95-8698-C001262AC27F}" srcOrd="1" destOrd="0" presId="urn:microsoft.com/office/officeart/2005/8/layout/list1"/>
    <dgm:cxn modelId="{5779E51B-99F7-46B0-904B-09985080688C}" type="presOf" srcId="{15A41CC8-1528-4527-93F4-30F8113B2EB3}" destId="{AD1A07F7-2F6F-460D-9FE9-5E89638EFEDB}" srcOrd="0" destOrd="0" presId="urn:microsoft.com/office/officeart/2005/8/layout/list1"/>
    <dgm:cxn modelId="{54455D1F-DF9E-4B28-9C8D-28EAA8B14D7F}" type="presOf" srcId="{F6B66606-A38E-4E7C-B5DD-06A7C443F4AF}" destId="{AD1A07F7-2F6F-460D-9FE9-5E89638EFEDB}" srcOrd="0" destOrd="1" presId="urn:microsoft.com/office/officeart/2005/8/layout/list1"/>
    <dgm:cxn modelId="{6BB27F39-4797-4C54-B1C0-6547861751D5}" type="presOf" srcId="{681E6A50-53BB-449C-89E2-7F023FA7F299}" destId="{0B0C3AAD-79CC-41A3-95BC-A0EEBD03255D}" srcOrd="0" destOrd="2" presId="urn:microsoft.com/office/officeart/2005/8/layout/list1"/>
    <dgm:cxn modelId="{D6C2413A-6CA0-4DC9-A945-127AD8A1DA15}" srcId="{F7E82E99-111D-4250-B89D-CB708B0C02F3}" destId="{681E6A50-53BB-449C-89E2-7F023FA7F299}" srcOrd="2" destOrd="0" parTransId="{EAFAF047-B9EE-45D9-9AE7-47B11F1E0197}" sibTransId="{102B8DD0-4EA9-4012-A719-2E7398FE70ED}"/>
    <dgm:cxn modelId="{505B7B3C-7D7F-4917-B0DF-15ED9F662E27}" type="presOf" srcId="{BD3105C9-B270-40C2-A935-51C4260B74D3}" destId="{CE42FA80-E26B-4270-BD95-8C9D7CF0B692}" srcOrd="0" destOrd="0" presId="urn:microsoft.com/office/officeart/2005/8/layout/list1"/>
    <dgm:cxn modelId="{6DC2ED5E-DDF1-4C37-B21B-11B2E1E75ECA}" type="presOf" srcId="{F7E82E99-111D-4250-B89D-CB708B0C02F3}" destId="{890C3302-7B1F-4B6E-88FD-9D49D47DAE69}" srcOrd="1" destOrd="0" presId="urn:microsoft.com/office/officeart/2005/8/layout/list1"/>
    <dgm:cxn modelId="{474F175F-6B3C-4BDD-A181-4ACEC2A6B91E}" srcId="{BD6EE5AB-82ED-4E06-87D5-DCD87169748A}" destId="{3BB433DE-B72C-4011-A0C7-D4BE52B9C1AA}" srcOrd="0" destOrd="0" parTransId="{5AD9CB8A-9BFC-4257-82E9-04CEC1A97E09}" sibTransId="{CCA986A3-B29F-4454-A72C-6328ED189EF6}"/>
    <dgm:cxn modelId="{6F218643-935F-493D-A5E9-79FFE24CEAA7}" srcId="{BD3105C9-B270-40C2-A935-51C4260B74D3}" destId="{BD6EE5AB-82ED-4E06-87D5-DCD87169748A}" srcOrd="3" destOrd="0" parTransId="{85DCA918-56AB-4326-B7AF-95BFBD51B3A5}" sibTransId="{259350EB-010A-4D7B-B6A5-5FCB772A6E1C}"/>
    <dgm:cxn modelId="{8B1C9A59-966C-4557-9883-08FEF01D223B}" type="presOf" srcId="{00321719-D183-4F3F-A026-BE30DC55939A}" destId="{0B0C3AAD-79CC-41A3-95BC-A0EEBD03255D}" srcOrd="0" destOrd="0" presId="urn:microsoft.com/office/officeart/2005/8/layout/list1"/>
    <dgm:cxn modelId="{6096F07C-6026-494C-A1B9-E7A45795F192}" type="presOf" srcId="{4A4AAADA-8A90-4B77-ADB7-6823026DDBC4}" destId="{682A8606-E9BA-4002-8B5D-38B3F9C0C06E}" srcOrd="1" destOrd="0" presId="urn:microsoft.com/office/officeart/2005/8/layout/list1"/>
    <dgm:cxn modelId="{E349617D-5E01-42E9-AF93-200050E77ADA}" srcId="{BD6EE5AB-82ED-4E06-87D5-DCD87169748A}" destId="{E44DF88B-7595-40EB-AA35-95572EB04F24}" srcOrd="1" destOrd="0" parTransId="{B3E2E608-E109-4CEA-A371-28DC9163A055}" sibTransId="{63480E85-A42D-45E2-9984-682FFAA974CC}"/>
    <dgm:cxn modelId="{976BAD84-5B40-49EE-BFB0-FF5F445E1EC1}" srcId="{BD3105C9-B270-40C2-A935-51C4260B74D3}" destId="{5C5B8648-ECF6-4C1B-AE12-3F3361E8D5FF}" srcOrd="2" destOrd="0" parTransId="{A2F10582-2E74-438C-9452-421442147F66}" sibTransId="{E9F7CBAC-AB1A-4651-8A52-E1090156E1F4}"/>
    <dgm:cxn modelId="{BE58958F-EF5F-42B9-B910-B7E1B8917F99}" type="presOf" srcId="{5C5B8648-ECF6-4C1B-AE12-3F3361E8D5FF}" destId="{37D2D9B9-9F73-4918-A782-0371DE64E3B5}" srcOrd="1" destOrd="0" presId="urn:microsoft.com/office/officeart/2005/8/layout/list1"/>
    <dgm:cxn modelId="{58D2CAA6-0850-4310-B91E-4BF5D261EA4B}" srcId="{4A4AAADA-8A90-4B77-ADB7-6823026DDBC4}" destId="{F6B66606-A38E-4E7C-B5DD-06A7C443F4AF}" srcOrd="1" destOrd="0" parTransId="{009ACEDD-1E46-4AC9-AA8C-ECB3037817C6}" sibTransId="{C6B35770-06A9-4A87-B5B2-520D8AFCE351}"/>
    <dgm:cxn modelId="{766BA9B0-996B-4200-B5E5-336297338A25}" srcId="{F7E82E99-111D-4250-B89D-CB708B0C02F3}" destId="{F477B0DE-ACAF-46CE-8CE1-3CE083F79E1F}" srcOrd="3" destOrd="0" parTransId="{F2CCF956-82D8-436B-91D9-5A2228B99BC0}" sibTransId="{41BEBD3D-B9A7-4D29-810A-7006F885AAF3}"/>
    <dgm:cxn modelId="{6C9209B3-65AC-42BF-9203-2BC9620507A9}" type="presOf" srcId="{F7E82E99-111D-4250-B89D-CB708B0C02F3}" destId="{B76AC076-D057-4007-BD9A-4DAEF08EA85B}" srcOrd="0" destOrd="0" presId="urn:microsoft.com/office/officeart/2005/8/layout/list1"/>
    <dgm:cxn modelId="{0EA48EB4-AE1B-40AE-B1C8-83DC214C9205}" type="presOf" srcId="{4A4AAADA-8A90-4B77-ADB7-6823026DDBC4}" destId="{791E8DB2-0A29-4107-881A-242C618EF376}" srcOrd="0" destOrd="0" presId="urn:microsoft.com/office/officeart/2005/8/layout/list1"/>
    <dgm:cxn modelId="{149810BF-793B-452E-AF89-8EDEF179B55D}" type="presOf" srcId="{5C5B8648-ECF6-4C1B-AE12-3F3361E8D5FF}" destId="{CB711443-9592-4991-B93C-86C1B65208AA}" srcOrd="0" destOrd="0" presId="urn:microsoft.com/office/officeart/2005/8/layout/list1"/>
    <dgm:cxn modelId="{FA1F71D7-4928-4D08-A1C2-FDF21BA14C40}" type="presOf" srcId="{18F9F0D7-8BA7-444E-9B3E-4E6C8D6E8910}" destId="{0B0C3AAD-79CC-41A3-95BC-A0EEBD03255D}" srcOrd="0" destOrd="1" presId="urn:microsoft.com/office/officeart/2005/8/layout/list1"/>
    <dgm:cxn modelId="{AFAFCEDC-902E-42B7-9394-71BC7712735B}" type="presOf" srcId="{F477B0DE-ACAF-46CE-8CE1-3CE083F79E1F}" destId="{0B0C3AAD-79CC-41A3-95BC-A0EEBD03255D}" srcOrd="0" destOrd="3" presId="urn:microsoft.com/office/officeart/2005/8/layout/list1"/>
    <dgm:cxn modelId="{EB73A2E1-F6BB-45DD-AD51-A726991C75CB}" type="presOf" srcId="{BD6EE5AB-82ED-4E06-87D5-DCD87169748A}" destId="{1255F9F3-6EE3-42A8-BD14-4CD95845D820}" srcOrd="0" destOrd="0" presId="urn:microsoft.com/office/officeart/2005/8/layout/list1"/>
    <dgm:cxn modelId="{0B5D05E3-9951-422C-892B-FCA296A96EFE}" srcId="{BD3105C9-B270-40C2-A935-51C4260B74D3}" destId="{F7E82E99-111D-4250-B89D-CB708B0C02F3}" srcOrd="1" destOrd="0" parTransId="{553E0601-C464-4C27-8767-B7E9951131C2}" sibTransId="{9182FFFB-9DFA-42DB-BDBB-AE35BBFDC805}"/>
    <dgm:cxn modelId="{B077E9E4-4D3E-40A8-A668-4426C133A106}" srcId="{F7E82E99-111D-4250-B89D-CB708B0C02F3}" destId="{00321719-D183-4F3F-A026-BE30DC55939A}" srcOrd="0" destOrd="0" parTransId="{33EB1AAD-3F03-48CF-9616-6691442DF95F}" sibTransId="{2DEE56A3-8E4C-47F8-B21D-4A276CDC22EC}"/>
    <dgm:cxn modelId="{830979E6-F769-4DEC-9386-EF68ADE1F01E}" srcId="{F7E82E99-111D-4250-B89D-CB708B0C02F3}" destId="{18F9F0D7-8BA7-444E-9B3E-4E6C8D6E8910}" srcOrd="1" destOrd="0" parTransId="{612F1678-0909-4AE8-A105-24B25E3540F2}" sibTransId="{93BB81B6-D177-4FB2-8D34-4617FF1D4291}"/>
    <dgm:cxn modelId="{20C9E5EF-EC13-4A8B-88CC-4DEF1E58315A}" srcId="{4A4AAADA-8A90-4B77-ADB7-6823026DDBC4}" destId="{15A41CC8-1528-4527-93F4-30F8113B2EB3}" srcOrd="0" destOrd="0" parTransId="{D6BCE867-5782-4C93-AF5A-D623C4370FB7}" sibTransId="{CB80E21F-3250-4BE2-8C98-6CF715AE9247}"/>
    <dgm:cxn modelId="{9A45C0F8-5A74-44A3-82AF-64AC291A0D70}" srcId="{BD3105C9-B270-40C2-A935-51C4260B74D3}" destId="{4A4AAADA-8A90-4B77-ADB7-6823026DDBC4}" srcOrd="0" destOrd="0" parTransId="{34F092E7-5D35-43DE-9142-8E58FDD6674C}" sibTransId="{CB625B6A-EF55-4682-BA57-75F497A1F7EB}"/>
    <dgm:cxn modelId="{F43AE1F8-79B7-4058-A53A-BF5F037A9475}" type="presOf" srcId="{E44DF88B-7595-40EB-AA35-95572EB04F24}" destId="{E3EA2509-C879-43AE-86B5-05DB116D3037}" srcOrd="0" destOrd="1" presId="urn:microsoft.com/office/officeart/2005/8/layout/list1"/>
    <dgm:cxn modelId="{97ABBEA9-4731-4147-891A-C351B9A8615F}" type="presParOf" srcId="{CE42FA80-E26B-4270-BD95-8C9D7CF0B692}" destId="{0A2D36E5-F2F7-495A-834D-265EE9C887B2}" srcOrd="0" destOrd="0" presId="urn:microsoft.com/office/officeart/2005/8/layout/list1"/>
    <dgm:cxn modelId="{803E733A-F036-4C4A-B1F1-D35DDDDEC14A}" type="presParOf" srcId="{0A2D36E5-F2F7-495A-834D-265EE9C887B2}" destId="{791E8DB2-0A29-4107-881A-242C618EF376}" srcOrd="0" destOrd="0" presId="urn:microsoft.com/office/officeart/2005/8/layout/list1"/>
    <dgm:cxn modelId="{A45FE4AC-687B-4F1A-828A-37DC167469E8}" type="presParOf" srcId="{0A2D36E5-F2F7-495A-834D-265EE9C887B2}" destId="{682A8606-E9BA-4002-8B5D-38B3F9C0C06E}" srcOrd="1" destOrd="0" presId="urn:microsoft.com/office/officeart/2005/8/layout/list1"/>
    <dgm:cxn modelId="{EF02C42F-A1BB-4932-9AC1-1D7443AA7AA0}" type="presParOf" srcId="{CE42FA80-E26B-4270-BD95-8C9D7CF0B692}" destId="{418424E9-DA6D-4E64-92CA-70E1B5A48A46}" srcOrd="1" destOrd="0" presId="urn:microsoft.com/office/officeart/2005/8/layout/list1"/>
    <dgm:cxn modelId="{0B7E73E5-2B43-457A-A225-8232EAA6CC4E}" type="presParOf" srcId="{CE42FA80-E26B-4270-BD95-8C9D7CF0B692}" destId="{AD1A07F7-2F6F-460D-9FE9-5E89638EFEDB}" srcOrd="2" destOrd="0" presId="urn:microsoft.com/office/officeart/2005/8/layout/list1"/>
    <dgm:cxn modelId="{0F1E6ABD-45E8-4F2C-9F95-E6E3A9B6A15B}" type="presParOf" srcId="{CE42FA80-E26B-4270-BD95-8C9D7CF0B692}" destId="{C4FFC694-16DC-46D6-877A-B258DEE7D288}" srcOrd="3" destOrd="0" presId="urn:microsoft.com/office/officeart/2005/8/layout/list1"/>
    <dgm:cxn modelId="{B3E43FCC-F6F5-4FA9-A2CD-05E88715D5E6}" type="presParOf" srcId="{CE42FA80-E26B-4270-BD95-8C9D7CF0B692}" destId="{8B70FC42-DD3D-4012-995C-F6EC31404112}" srcOrd="4" destOrd="0" presId="urn:microsoft.com/office/officeart/2005/8/layout/list1"/>
    <dgm:cxn modelId="{2F0AD485-390A-4FED-807D-C24C055492D0}" type="presParOf" srcId="{8B70FC42-DD3D-4012-995C-F6EC31404112}" destId="{B76AC076-D057-4007-BD9A-4DAEF08EA85B}" srcOrd="0" destOrd="0" presId="urn:microsoft.com/office/officeart/2005/8/layout/list1"/>
    <dgm:cxn modelId="{A4A738BA-15D5-4976-9E07-1C6B8237064D}" type="presParOf" srcId="{8B70FC42-DD3D-4012-995C-F6EC31404112}" destId="{890C3302-7B1F-4B6E-88FD-9D49D47DAE69}" srcOrd="1" destOrd="0" presId="urn:microsoft.com/office/officeart/2005/8/layout/list1"/>
    <dgm:cxn modelId="{D3DB1B2A-BC4D-4435-B0F4-C2BB66A7C384}" type="presParOf" srcId="{CE42FA80-E26B-4270-BD95-8C9D7CF0B692}" destId="{9BFF84FE-601C-425B-AF8E-95F7CE495124}" srcOrd="5" destOrd="0" presId="urn:microsoft.com/office/officeart/2005/8/layout/list1"/>
    <dgm:cxn modelId="{1C35D7B8-02A2-4C19-93A2-FA9628823AF5}" type="presParOf" srcId="{CE42FA80-E26B-4270-BD95-8C9D7CF0B692}" destId="{0B0C3AAD-79CC-41A3-95BC-A0EEBD03255D}" srcOrd="6" destOrd="0" presId="urn:microsoft.com/office/officeart/2005/8/layout/list1"/>
    <dgm:cxn modelId="{279CB6CD-E3AC-4B88-954C-7D7EF64D54FE}" type="presParOf" srcId="{CE42FA80-E26B-4270-BD95-8C9D7CF0B692}" destId="{85FF7891-70DF-4EAC-A321-5907927EF40F}" srcOrd="7" destOrd="0" presId="urn:microsoft.com/office/officeart/2005/8/layout/list1"/>
    <dgm:cxn modelId="{03C7FAFB-0B6D-4899-8800-B6C0959C1795}" type="presParOf" srcId="{CE42FA80-E26B-4270-BD95-8C9D7CF0B692}" destId="{D2EBE354-6519-4914-8989-AF00846C3166}" srcOrd="8" destOrd="0" presId="urn:microsoft.com/office/officeart/2005/8/layout/list1"/>
    <dgm:cxn modelId="{C2BB99FE-2A19-4183-9B3D-19C209703F8F}" type="presParOf" srcId="{D2EBE354-6519-4914-8989-AF00846C3166}" destId="{CB711443-9592-4991-B93C-86C1B65208AA}" srcOrd="0" destOrd="0" presId="urn:microsoft.com/office/officeart/2005/8/layout/list1"/>
    <dgm:cxn modelId="{E6424C0F-D8BA-4B91-9594-CDA9B4776662}" type="presParOf" srcId="{D2EBE354-6519-4914-8989-AF00846C3166}" destId="{37D2D9B9-9F73-4918-A782-0371DE64E3B5}" srcOrd="1" destOrd="0" presId="urn:microsoft.com/office/officeart/2005/8/layout/list1"/>
    <dgm:cxn modelId="{FA2D6501-1F70-4EA3-BB60-6CB42E87D415}" type="presParOf" srcId="{CE42FA80-E26B-4270-BD95-8C9D7CF0B692}" destId="{C3541424-5C45-43F5-B58A-4041429019E3}" srcOrd="9" destOrd="0" presId="urn:microsoft.com/office/officeart/2005/8/layout/list1"/>
    <dgm:cxn modelId="{119050B6-38B3-43A9-A34D-6940E01729A0}" type="presParOf" srcId="{CE42FA80-E26B-4270-BD95-8C9D7CF0B692}" destId="{573236E1-D00D-4262-A3AC-C376E40DE24A}" srcOrd="10" destOrd="0" presId="urn:microsoft.com/office/officeart/2005/8/layout/list1"/>
    <dgm:cxn modelId="{7D72AB96-A1BB-412E-9EA2-6CCDD19A1A40}" type="presParOf" srcId="{CE42FA80-E26B-4270-BD95-8C9D7CF0B692}" destId="{3FE30F86-B2DF-4BA5-995E-57611E295C17}" srcOrd="11" destOrd="0" presId="urn:microsoft.com/office/officeart/2005/8/layout/list1"/>
    <dgm:cxn modelId="{6DF4EB1E-ED27-4B23-99A7-3CBDC55A4E0D}" type="presParOf" srcId="{CE42FA80-E26B-4270-BD95-8C9D7CF0B692}" destId="{BCFB7FED-80F3-4FA8-8A3B-047EA363B797}" srcOrd="12" destOrd="0" presId="urn:microsoft.com/office/officeart/2005/8/layout/list1"/>
    <dgm:cxn modelId="{9C56775F-EBFC-481B-AC19-CB29C44DD148}" type="presParOf" srcId="{BCFB7FED-80F3-4FA8-8A3B-047EA363B797}" destId="{1255F9F3-6EE3-42A8-BD14-4CD95845D820}" srcOrd="0" destOrd="0" presId="urn:microsoft.com/office/officeart/2005/8/layout/list1"/>
    <dgm:cxn modelId="{141B6D14-3142-4E1A-A0FC-81CEE297E12C}" type="presParOf" srcId="{BCFB7FED-80F3-4FA8-8A3B-047EA363B797}" destId="{17AC5510-D3D7-4B95-8698-C001262AC27F}" srcOrd="1" destOrd="0" presId="urn:microsoft.com/office/officeart/2005/8/layout/list1"/>
    <dgm:cxn modelId="{53B4BE7C-BCF9-4305-8CCB-C7D684198241}" type="presParOf" srcId="{CE42FA80-E26B-4270-BD95-8C9D7CF0B692}" destId="{5B7973DD-F67B-4DFD-A035-27F1F67E7D17}" srcOrd="13" destOrd="0" presId="urn:microsoft.com/office/officeart/2005/8/layout/list1"/>
    <dgm:cxn modelId="{7BC9178F-5C11-4C01-A683-98649FA6C391}" type="presParOf" srcId="{CE42FA80-E26B-4270-BD95-8C9D7CF0B692}" destId="{E3EA2509-C879-43AE-86B5-05DB116D3037}"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CFF6F8-9BA7-420B-B0EA-156D6C5EE9D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7CF0C10A-5179-4A6E-B5FC-025DFF666029}">
      <dgm:prSet/>
      <dgm:spPr/>
      <dgm:t>
        <a:bodyPr/>
        <a:lstStyle/>
        <a:p>
          <a:r>
            <a:rPr lang="en-CA"/>
            <a:t>‘Curricular Content’</a:t>
          </a:r>
          <a:endParaRPr lang="en-US"/>
        </a:p>
      </dgm:t>
    </dgm:pt>
    <dgm:pt modelId="{D726EFCD-266B-4CFC-8BD3-9AF1531235C8}" type="parTrans" cxnId="{EB01919D-DBAB-4AE2-B8F5-F0F8F70BC184}">
      <dgm:prSet/>
      <dgm:spPr/>
      <dgm:t>
        <a:bodyPr/>
        <a:lstStyle/>
        <a:p>
          <a:endParaRPr lang="en-US"/>
        </a:p>
      </dgm:t>
    </dgm:pt>
    <dgm:pt modelId="{B082DA81-0C85-4196-842B-12E7D0E74C79}" type="sibTrans" cxnId="{EB01919D-DBAB-4AE2-B8F5-F0F8F70BC184}">
      <dgm:prSet/>
      <dgm:spPr/>
      <dgm:t>
        <a:bodyPr/>
        <a:lstStyle/>
        <a:p>
          <a:endParaRPr lang="en-US"/>
        </a:p>
      </dgm:t>
    </dgm:pt>
    <dgm:pt modelId="{54FA6365-4184-41E3-8CF3-1519A975CF5E}">
      <dgm:prSet/>
      <dgm:spPr/>
      <dgm:t>
        <a:bodyPr/>
        <a:lstStyle/>
        <a:p>
          <a:r>
            <a:rPr lang="en-CA" dirty="0"/>
            <a:t>Rotation specific objectives</a:t>
          </a:r>
          <a:endParaRPr lang="en-US" dirty="0"/>
        </a:p>
      </dgm:t>
    </dgm:pt>
    <dgm:pt modelId="{91F0D07F-918A-4637-B50A-6A379C82EEB0}" type="parTrans" cxnId="{956DE22D-A729-4393-B0FF-77F6BC63380E}">
      <dgm:prSet/>
      <dgm:spPr/>
      <dgm:t>
        <a:bodyPr/>
        <a:lstStyle/>
        <a:p>
          <a:endParaRPr lang="en-US"/>
        </a:p>
      </dgm:t>
    </dgm:pt>
    <dgm:pt modelId="{3815EBA1-86D9-458F-988C-C9BCE4FEE772}" type="sibTrans" cxnId="{956DE22D-A729-4393-B0FF-77F6BC63380E}">
      <dgm:prSet/>
      <dgm:spPr/>
      <dgm:t>
        <a:bodyPr/>
        <a:lstStyle/>
        <a:p>
          <a:endParaRPr lang="en-US"/>
        </a:p>
      </dgm:t>
    </dgm:pt>
    <dgm:pt modelId="{9998DEC0-B42A-43D0-A99A-41A9A7A9DB07}">
      <dgm:prSet/>
      <dgm:spPr/>
      <dgm:t>
        <a:bodyPr/>
        <a:lstStyle/>
        <a:p>
          <a:r>
            <a:rPr lang="en-CA" dirty="0"/>
            <a:t>CBD curricular documents</a:t>
          </a:r>
          <a:endParaRPr lang="en-US" dirty="0"/>
        </a:p>
      </dgm:t>
    </dgm:pt>
    <dgm:pt modelId="{4CBEA7E9-7BCC-4348-994D-2285FF140133}" type="parTrans" cxnId="{DCF2820B-C78F-4537-9354-3C00FE58EFA3}">
      <dgm:prSet/>
      <dgm:spPr/>
      <dgm:t>
        <a:bodyPr/>
        <a:lstStyle/>
        <a:p>
          <a:endParaRPr lang="en-US"/>
        </a:p>
      </dgm:t>
    </dgm:pt>
    <dgm:pt modelId="{5CC83C96-524F-44FC-B387-468462FC8348}" type="sibTrans" cxnId="{DCF2820B-C78F-4537-9354-3C00FE58EFA3}">
      <dgm:prSet/>
      <dgm:spPr/>
      <dgm:t>
        <a:bodyPr/>
        <a:lstStyle/>
        <a:p>
          <a:endParaRPr lang="en-US"/>
        </a:p>
      </dgm:t>
    </dgm:pt>
    <dgm:pt modelId="{2C6B7939-CC23-446B-B4F1-30B42C25E190}">
      <dgm:prSet/>
      <dgm:spPr/>
      <dgm:t>
        <a:bodyPr/>
        <a:lstStyle/>
        <a:p>
          <a:r>
            <a:rPr lang="en-CA"/>
            <a:t>Academic half day topics and/or goals and objectives</a:t>
          </a:r>
          <a:endParaRPr lang="en-US"/>
        </a:p>
      </dgm:t>
    </dgm:pt>
    <dgm:pt modelId="{6DEFCE7F-CE8A-422F-BB9F-20452A972883}" type="parTrans" cxnId="{D3587EE1-52BA-4EA7-AA30-3B46FD6CCF7B}">
      <dgm:prSet/>
      <dgm:spPr/>
      <dgm:t>
        <a:bodyPr/>
        <a:lstStyle/>
        <a:p>
          <a:endParaRPr lang="en-US"/>
        </a:p>
      </dgm:t>
    </dgm:pt>
    <dgm:pt modelId="{D6EA4868-379A-4954-9F90-2E1E72A4D64E}" type="sibTrans" cxnId="{D3587EE1-52BA-4EA7-AA30-3B46FD6CCF7B}">
      <dgm:prSet/>
      <dgm:spPr/>
      <dgm:t>
        <a:bodyPr/>
        <a:lstStyle/>
        <a:p>
          <a:endParaRPr lang="en-US"/>
        </a:p>
      </dgm:t>
    </dgm:pt>
    <dgm:pt modelId="{E8ED31BB-F33B-4669-BA71-59A980ECE911}">
      <dgm:prSet/>
      <dgm:spPr/>
      <dgm:t>
        <a:bodyPr/>
        <a:lstStyle/>
        <a:p>
          <a:r>
            <a:rPr lang="en-CA" dirty="0"/>
            <a:t>Projects (research, QI, Audit </a:t>
          </a:r>
          <a:r>
            <a:rPr lang="en-CA" dirty="0" err="1"/>
            <a:t>etc</a:t>
          </a:r>
          <a:r>
            <a:rPr lang="en-CA" dirty="0"/>
            <a:t>)</a:t>
          </a:r>
          <a:endParaRPr lang="en-US" dirty="0"/>
        </a:p>
      </dgm:t>
    </dgm:pt>
    <dgm:pt modelId="{07DECD1B-B465-47D2-B378-64AD6D2E042D}" type="parTrans" cxnId="{5BE5A67C-8963-452B-B10B-2D35590D6CFC}">
      <dgm:prSet/>
      <dgm:spPr/>
      <dgm:t>
        <a:bodyPr/>
        <a:lstStyle/>
        <a:p>
          <a:endParaRPr lang="en-US"/>
        </a:p>
      </dgm:t>
    </dgm:pt>
    <dgm:pt modelId="{5920F5D0-82E8-4125-B5DB-F81C0A434CFD}" type="sibTrans" cxnId="{5BE5A67C-8963-452B-B10B-2D35590D6CFC}">
      <dgm:prSet/>
      <dgm:spPr/>
      <dgm:t>
        <a:bodyPr/>
        <a:lstStyle/>
        <a:p>
          <a:endParaRPr lang="en-US"/>
        </a:p>
      </dgm:t>
    </dgm:pt>
    <dgm:pt modelId="{3B8F6264-A8CA-4B38-A50D-D678EEFC1565}">
      <dgm:prSet/>
      <dgm:spPr/>
      <dgm:t>
        <a:bodyPr/>
        <a:lstStyle/>
        <a:p>
          <a:r>
            <a:rPr lang="en-CA"/>
            <a:t>Presentations required</a:t>
          </a:r>
          <a:endParaRPr lang="en-US"/>
        </a:p>
      </dgm:t>
    </dgm:pt>
    <dgm:pt modelId="{6E3978AF-F37C-4BD1-9163-546D927FF406}" type="parTrans" cxnId="{EAFE010C-F837-465C-A542-8864025D249D}">
      <dgm:prSet/>
      <dgm:spPr/>
      <dgm:t>
        <a:bodyPr/>
        <a:lstStyle/>
        <a:p>
          <a:endParaRPr lang="en-US"/>
        </a:p>
      </dgm:t>
    </dgm:pt>
    <dgm:pt modelId="{E0F64860-6E33-4593-BDFD-1C4B6EED46F1}" type="sibTrans" cxnId="{EAFE010C-F837-465C-A542-8864025D249D}">
      <dgm:prSet/>
      <dgm:spPr/>
      <dgm:t>
        <a:bodyPr/>
        <a:lstStyle/>
        <a:p>
          <a:endParaRPr lang="en-US"/>
        </a:p>
      </dgm:t>
    </dgm:pt>
    <dgm:pt modelId="{8743B065-96B2-49CB-BFFE-36535A82AB69}">
      <dgm:prSet/>
      <dgm:spPr/>
      <dgm:t>
        <a:bodyPr/>
        <a:lstStyle/>
        <a:p>
          <a:r>
            <a:rPr lang="en-CA" dirty="0"/>
            <a:t>External course goals/objectives</a:t>
          </a:r>
          <a:endParaRPr lang="en-US" dirty="0"/>
        </a:p>
      </dgm:t>
    </dgm:pt>
    <dgm:pt modelId="{9BC9086F-BE06-475C-B5C8-76ABDD9513C3}" type="parTrans" cxnId="{00A4F48D-F353-4434-B8BB-EE653482BBC1}">
      <dgm:prSet/>
      <dgm:spPr/>
      <dgm:t>
        <a:bodyPr/>
        <a:lstStyle/>
        <a:p>
          <a:endParaRPr lang="en-US"/>
        </a:p>
      </dgm:t>
    </dgm:pt>
    <dgm:pt modelId="{B23234CD-F404-4391-8D14-63DCCE41ABD9}" type="sibTrans" cxnId="{00A4F48D-F353-4434-B8BB-EE653482BBC1}">
      <dgm:prSet/>
      <dgm:spPr/>
      <dgm:t>
        <a:bodyPr/>
        <a:lstStyle/>
        <a:p>
          <a:endParaRPr lang="en-US"/>
        </a:p>
      </dgm:t>
    </dgm:pt>
    <dgm:pt modelId="{0C8D3EE4-3692-4CE7-B035-121F188406E7}">
      <dgm:prSet/>
      <dgm:spPr/>
      <dgm:t>
        <a:bodyPr/>
        <a:lstStyle/>
        <a:p>
          <a:r>
            <a:rPr lang="en-CA"/>
            <a:t>Assessment tools</a:t>
          </a:r>
          <a:endParaRPr lang="en-US"/>
        </a:p>
      </dgm:t>
    </dgm:pt>
    <dgm:pt modelId="{40FF38D5-BE8C-4AFB-8332-50BE3D403C1A}" type="parTrans" cxnId="{21655580-2926-44DD-8D88-FD46C6964F4A}">
      <dgm:prSet/>
      <dgm:spPr/>
      <dgm:t>
        <a:bodyPr/>
        <a:lstStyle/>
        <a:p>
          <a:endParaRPr lang="en-US"/>
        </a:p>
      </dgm:t>
    </dgm:pt>
    <dgm:pt modelId="{81899F41-8298-4209-8DFC-BFB921D08AC8}" type="sibTrans" cxnId="{21655580-2926-44DD-8D88-FD46C6964F4A}">
      <dgm:prSet/>
      <dgm:spPr/>
      <dgm:t>
        <a:bodyPr/>
        <a:lstStyle/>
        <a:p>
          <a:endParaRPr lang="en-US"/>
        </a:p>
      </dgm:t>
    </dgm:pt>
    <dgm:pt modelId="{27FB6E1A-96DD-475C-847E-93FA3BC4A384}">
      <dgm:prSet/>
      <dgm:spPr/>
      <dgm:t>
        <a:bodyPr/>
        <a:lstStyle/>
        <a:p>
          <a:r>
            <a:rPr lang="en-CA" dirty="0"/>
            <a:t>Clinical Assessments: EPA Assessment instruments/ITARs</a:t>
          </a:r>
          <a:endParaRPr lang="en-US" dirty="0"/>
        </a:p>
      </dgm:t>
    </dgm:pt>
    <dgm:pt modelId="{F34C83EC-C266-473C-9ED0-20176FBB6271}" type="parTrans" cxnId="{D2B2719F-2937-4D17-9F20-CA9345C8373C}">
      <dgm:prSet/>
      <dgm:spPr/>
      <dgm:t>
        <a:bodyPr/>
        <a:lstStyle/>
        <a:p>
          <a:endParaRPr lang="en-US"/>
        </a:p>
      </dgm:t>
    </dgm:pt>
    <dgm:pt modelId="{0112F5AB-51B5-41D0-B7CF-3C0DF90FA102}" type="sibTrans" cxnId="{D2B2719F-2937-4D17-9F20-CA9345C8373C}">
      <dgm:prSet/>
      <dgm:spPr/>
      <dgm:t>
        <a:bodyPr/>
        <a:lstStyle/>
        <a:p>
          <a:endParaRPr lang="en-US"/>
        </a:p>
      </dgm:t>
    </dgm:pt>
    <dgm:pt modelId="{5F404D62-9168-42AC-BA6D-55A63F7552EC}">
      <dgm:prSet/>
      <dgm:spPr/>
      <dgm:t>
        <a:bodyPr/>
        <a:lstStyle/>
        <a:p>
          <a:r>
            <a:rPr lang="en-CA"/>
            <a:t>Exams</a:t>
          </a:r>
          <a:endParaRPr lang="en-US"/>
        </a:p>
      </dgm:t>
    </dgm:pt>
    <dgm:pt modelId="{2B9DF2EF-3DC7-4328-BC86-5AE413B8C09F}" type="parTrans" cxnId="{06709D5D-09AF-4ECA-A5FD-0F648542644A}">
      <dgm:prSet/>
      <dgm:spPr/>
      <dgm:t>
        <a:bodyPr/>
        <a:lstStyle/>
        <a:p>
          <a:endParaRPr lang="en-US"/>
        </a:p>
      </dgm:t>
    </dgm:pt>
    <dgm:pt modelId="{808F03A8-5FC2-4D1A-A5C7-EDFFFB74BF6D}" type="sibTrans" cxnId="{06709D5D-09AF-4ECA-A5FD-0F648542644A}">
      <dgm:prSet/>
      <dgm:spPr/>
      <dgm:t>
        <a:bodyPr/>
        <a:lstStyle/>
        <a:p>
          <a:endParaRPr lang="en-US"/>
        </a:p>
      </dgm:t>
    </dgm:pt>
    <dgm:pt modelId="{5EFC2E83-22BE-4BDE-A1B1-A4016D794E1C}">
      <dgm:prSet/>
      <dgm:spPr/>
      <dgm:t>
        <a:bodyPr/>
        <a:lstStyle/>
        <a:p>
          <a:r>
            <a:rPr lang="en-CA"/>
            <a:t>Research, QI or other project</a:t>
          </a:r>
          <a:endParaRPr lang="en-US"/>
        </a:p>
      </dgm:t>
    </dgm:pt>
    <dgm:pt modelId="{82FA5048-8804-4B47-8AA2-3C1B819320F7}" type="parTrans" cxnId="{9891C835-3C3E-48E3-A5C3-92D43F8A9B7E}">
      <dgm:prSet/>
      <dgm:spPr/>
      <dgm:t>
        <a:bodyPr/>
        <a:lstStyle/>
        <a:p>
          <a:endParaRPr lang="en-US"/>
        </a:p>
      </dgm:t>
    </dgm:pt>
    <dgm:pt modelId="{2A599B1A-15F8-461B-A148-4502C9DA391B}" type="sibTrans" cxnId="{9891C835-3C3E-48E3-A5C3-92D43F8A9B7E}">
      <dgm:prSet/>
      <dgm:spPr/>
      <dgm:t>
        <a:bodyPr/>
        <a:lstStyle/>
        <a:p>
          <a:endParaRPr lang="en-US"/>
        </a:p>
      </dgm:t>
    </dgm:pt>
    <dgm:pt modelId="{08C7D89B-8210-407C-82AE-39FF7CCF689B}">
      <dgm:prSet/>
      <dgm:spPr/>
      <dgm:t>
        <a:bodyPr/>
        <a:lstStyle/>
        <a:p>
          <a:r>
            <a:rPr lang="en-CA"/>
            <a:t>Presentation evaluation tools</a:t>
          </a:r>
          <a:endParaRPr lang="en-US"/>
        </a:p>
      </dgm:t>
    </dgm:pt>
    <dgm:pt modelId="{0BD08944-E82E-4D68-88E4-C484CB1F888C}" type="parTrans" cxnId="{6648886A-DBA2-4D0A-B782-07CBB7DDAE47}">
      <dgm:prSet/>
      <dgm:spPr/>
      <dgm:t>
        <a:bodyPr/>
        <a:lstStyle/>
        <a:p>
          <a:endParaRPr lang="en-US"/>
        </a:p>
      </dgm:t>
    </dgm:pt>
    <dgm:pt modelId="{15CF8A30-1BD6-4E77-8E28-47A46CE7624B}" type="sibTrans" cxnId="{6648886A-DBA2-4D0A-B782-07CBB7DDAE47}">
      <dgm:prSet/>
      <dgm:spPr/>
      <dgm:t>
        <a:bodyPr/>
        <a:lstStyle/>
        <a:p>
          <a:endParaRPr lang="en-US"/>
        </a:p>
      </dgm:t>
    </dgm:pt>
    <dgm:pt modelId="{A1D7E079-B148-4AEC-90A9-83F90FF756DD}">
      <dgm:prSet/>
      <dgm:spPr/>
      <dgm:t>
        <a:bodyPr/>
        <a:lstStyle/>
        <a:p>
          <a:r>
            <a:rPr lang="en-CA"/>
            <a:t>Rotation schedule/requirements</a:t>
          </a:r>
          <a:endParaRPr lang="en-US"/>
        </a:p>
      </dgm:t>
    </dgm:pt>
    <dgm:pt modelId="{0578AB86-C3FA-4469-A6CF-C93A203A7DBA}" type="parTrans" cxnId="{E7136721-5AAE-4ECF-9B15-6CA3AAC6F6F8}">
      <dgm:prSet/>
      <dgm:spPr/>
      <dgm:t>
        <a:bodyPr/>
        <a:lstStyle/>
        <a:p>
          <a:endParaRPr lang="en-US"/>
        </a:p>
      </dgm:t>
    </dgm:pt>
    <dgm:pt modelId="{EE049AA9-A451-4C87-A801-3D86BD2A8A80}" type="sibTrans" cxnId="{E7136721-5AAE-4ECF-9B15-6CA3AAC6F6F8}">
      <dgm:prSet/>
      <dgm:spPr/>
      <dgm:t>
        <a:bodyPr/>
        <a:lstStyle/>
        <a:p>
          <a:endParaRPr lang="en-US"/>
        </a:p>
      </dgm:t>
    </dgm:pt>
    <dgm:pt modelId="{A9566166-05C4-4AF9-95B2-1F93DC32E5BF}" type="pres">
      <dgm:prSet presAssocID="{C9CFF6F8-9BA7-420B-B0EA-156D6C5EE9DD}" presName="linear" presStyleCnt="0">
        <dgm:presLayoutVars>
          <dgm:dir/>
          <dgm:animLvl val="lvl"/>
          <dgm:resizeHandles val="exact"/>
        </dgm:presLayoutVars>
      </dgm:prSet>
      <dgm:spPr/>
    </dgm:pt>
    <dgm:pt modelId="{2A1E7829-0EE4-4C99-9534-676444C2C53A}" type="pres">
      <dgm:prSet presAssocID="{7CF0C10A-5179-4A6E-B5FC-025DFF666029}" presName="parentLin" presStyleCnt="0"/>
      <dgm:spPr/>
    </dgm:pt>
    <dgm:pt modelId="{6F5F4C1A-0AD3-418C-B9B5-0E80C9DFADD7}" type="pres">
      <dgm:prSet presAssocID="{7CF0C10A-5179-4A6E-B5FC-025DFF666029}" presName="parentLeftMargin" presStyleLbl="node1" presStyleIdx="0" presStyleCnt="3"/>
      <dgm:spPr/>
    </dgm:pt>
    <dgm:pt modelId="{EC7F1A7B-62EE-4132-96B1-24B7E47326E2}" type="pres">
      <dgm:prSet presAssocID="{7CF0C10A-5179-4A6E-B5FC-025DFF666029}" presName="parentText" presStyleLbl="node1" presStyleIdx="0" presStyleCnt="3">
        <dgm:presLayoutVars>
          <dgm:chMax val="0"/>
          <dgm:bulletEnabled val="1"/>
        </dgm:presLayoutVars>
      </dgm:prSet>
      <dgm:spPr/>
    </dgm:pt>
    <dgm:pt modelId="{D4520C5E-F820-4848-BEC2-62DB29122763}" type="pres">
      <dgm:prSet presAssocID="{7CF0C10A-5179-4A6E-B5FC-025DFF666029}" presName="negativeSpace" presStyleCnt="0"/>
      <dgm:spPr/>
    </dgm:pt>
    <dgm:pt modelId="{E5C9797F-04C5-4A44-85FA-733BF696E1C9}" type="pres">
      <dgm:prSet presAssocID="{7CF0C10A-5179-4A6E-B5FC-025DFF666029}" presName="childText" presStyleLbl="conFgAcc1" presStyleIdx="0" presStyleCnt="3">
        <dgm:presLayoutVars>
          <dgm:bulletEnabled val="1"/>
        </dgm:presLayoutVars>
      </dgm:prSet>
      <dgm:spPr/>
    </dgm:pt>
    <dgm:pt modelId="{3BF63391-50FA-4F09-AB11-55F68DD11FB3}" type="pres">
      <dgm:prSet presAssocID="{B082DA81-0C85-4196-842B-12E7D0E74C79}" presName="spaceBetweenRectangles" presStyleCnt="0"/>
      <dgm:spPr/>
    </dgm:pt>
    <dgm:pt modelId="{0BF395CA-3D19-41A6-8CED-D7C608E75814}" type="pres">
      <dgm:prSet presAssocID="{0C8D3EE4-3692-4CE7-B035-121F188406E7}" presName="parentLin" presStyleCnt="0"/>
      <dgm:spPr/>
    </dgm:pt>
    <dgm:pt modelId="{496B2899-8F91-4E16-B355-6D3A69F798C8}" type="pres">
      <dgm:prSet presAssocID="{0C8D3EE4-3692-4CE7-B035-121F188406E7}" presName="parentLeftMargin" presStyleLbl="node1" presStyleIdx="0" presStyleCnt="3"/>
      <dgm:spPr/>
    </dgm:pt>
    <dgm:pt modelId="{B06C9F7C-9F12-484B-A556-A4AB96E7AC24}" type="pres">
      <dgm:prSet presAssocID="{0C8D3EE4-3692-4CE7-B035-121F188406E7}" presName="parentText" presStyleLbl="node1" presStyleIdx="1" presStyleCnt="3">
        <dgm:presLayoutVars>
          <dgm:chMax val="0"/>
          <dgm:bulletEnabled val="1"/>
        </dgm:presLayoutVars>
      </dgm:prSet>
      <dgm:spPr/>
    </dgm:pt>
    <dgm:pt modelId="{BB231898-D13F-48BF-80EA-B0D4BFC3C144}" type="pres">
      <dgm:prSet presAssocID="{0C8D3EE4-3692-4CE7-B035-121F188406E7}" presName="negativeSpace" presStyleCnt="0"/>
      <dgm:spPr/>
    </dgm:pt>
    <dgm:pt modelId="{EF7A3314-CC94-4CBF-BF04-1F249E399822}" type="pres">
      <dgm:prSet presAssocID="{0C8D3EE4-3692-4CE7-B035-121F188406E7}" presName="childText" presStyleLbl="conFgAcc1" presStyleIdx="1" presStyleCnt="3">
        <dgm:presLayoutVars>
          <dgm:bulletEnabled val="1"/>
        </dgm:presLayoutVars>
      </dgm:prSet>
      <dgm:spPr/>
    </dgm:pt>
    <dgm:pt modelId="{0DF868F1-11A7-4428-AEDC-C1D3A40389DA}" type="pres">
      <dgm:prSet presAssocID="{81899F41-8298-4209-8DFC-BFB921D08AC8}" presName="spaceBetweenRectangles" presStyleCnt="0"/>
      <dgm:spPr/>
    </dgm:pt>
    <dgm:pt modelId="{A0366B82-B7AA-4B89-B361-293705B38A22}" type="pres">
      <dgm:prSet presAssocID="{A1D7E079-B148-4AEC-90A9-83F90FF756DD}" presName="parentLin" presStyleCnt="0"/>
      <dgm:spPr/>
    </dgm:pt>
    <dgm:pt modelId="{8DB1F707-3657-470C-8F7A-AB2329AB3C32}" type="pres">
      <dgm:prSet presAssocID="{A1D7E079-B148-4AEC-90A9-83F90FF756DD}" presName="parentLeftMargin" presStyleLbl="node1" presStyleIdx="1" presStyleCnt="3"/>
      <dgm:spPr/>
    </dgm:pt>
    <dgm:pt modelId="{3C3F55A6-0808-4E16-B1D9-A62E07EE90DF}" type="pres">
      <dgm:prSet presAssocID="{A1D7E079-B148-4AEC-90A9-83F90FF756DD}" presName="parentText" presStyleLbl="node1" presStyleIdx="2" presStyleCnt="3">
        <dgm:presLayoutVars>
          <dgm:chMax val="0"/>
          <dgm:bulletEnabled val="1"/>
        </dgm:presLayoutVars>
      </dgm:prSet>
      <dgm:spPr/>
    </dgm:pt>
    <dgm:pt modelId="{5E690A2F-3DF3-45DB-851B-FE3E2819D345}" type="pres">
      <dgm:prSet presAssocID="{A1D7E079-B148-4AEC-90A9-83F90FF756DD}" presName="negativeSpace" presStyleCnt="0"/>
      <dgm:spPr/>
    </dgm:pt>
    <dgm:pt modelId="{2A3E6C9A-FB67-40D1-8AAF-5478976BEC50}" type="pres">
      <dgm:prSet presAssocID="{A1D7E079-B148-4AEC-90A9-83F90FF756DD}" presName="childText" presStyleLbl="conFgAcc1" presStyleIdx="2" presStyleCnt="3">
        <dgm:presLayoutVars>
          <dgm:bulletEnabled val="1"/>
        </dgm:presLayoutVars>
      </dgm:prSet>
      <dgm:spPr/>
    </dgm:pt>
  </dgm:ptLst>
  <dgm:cxnLst>
    <dgm:cxn modelId="{DCB66809-F78F-4D9B-80C6-D80A612C2C8D}" type="presOf" srcId="{9998DEC0-B42A-43D0-A99A-41A9A7A9DB07}" destId="{E5C9797F-04C5-4A44-85FA-733BF696E1C9}" srcOrd="0" destOrd="1" presId="urn:microsoft.com/office/officeart/2005/8/layout/list1"/>
    <dgm:cxn modelId="{DCF2820B-C78F-4537-9354-3C00FE58EFA3}" srcId="{7CF0C10A-5179-4A6E-B5FC-025DFF666029}" destId="{9998DEC0-B42A-43D0-A99A-41A9A7A9DB07}" srcOrd="1" destOrd="0" parTransId="{4CBEA7E9-7BCC-4348-994D-2285FF140133}" sibTransId="{5CC83C96-524F-44FC-B387-468462FC8348}"/>
    <dgm:cxn modelId="{EAFE010C-F837-465C-A542-8864025D249D}" srcId="{7CF0C10A-5179-4A6E-B5FC-025DFF666029}" destId="{3B8F6264-A8CA-4B38-A50D-D678EEFC1565}" srcOrd="4" destOrd="0" parTransId="{6E3978AF-F37C-4BD1-9163-546D927FF406}" sibTransId="{E0F64860-6E33-4593-BDFD-1C4B6EED46F1}"/>
    <dgm:cxn modelId="{E7136721-5AAE-4ECF-9B15-6CA3AAC6F6F8}" srcId="{C9CFF6F8-9BA7-420B-B0EA-156D6C5EE9DD}" destId="{A1D7E079-B148-4AEC-90A9-83F90FF756DD}" srcOrd="2" destOrd="0" parTransId="{0578AB86-C3FA-4469-A6CF-C93A203A7DBA}" sibTransId="{EE049AA9-A451-4C87-A801-3D86BD2A8A80}"/>
    <dgm:cxn modelId="{E033CC28-9DE7-42A2-BE65-EDFC023DA043}" type="presOf" srcId="{08C7D89B-8210-407C-82AE-39FF7CCF689B}" destId="{EF7A3314-CC94-4CBF-BF04-1F249E399822}" srcOrd="0" destOrd="3" presId="urn:microsoft.com/office/officeart/2005/8/layout/list1"/>
    <dgm:cxn modelId="{3D75E828-4023-473C-B628-F6EB5A4E265D}" type="presOf" srcId="{2C6B7939-CC23-446B-B4F1-30B42C25E190}" destId="{E5C9797F-04C5-4A44-85FA-733BF696E1C9}" srcOrd="0" destOrd="2" presId="urn:microsoft.com/office/officeart/2005/8/layout/list1"/>
    <dgm:cxn modelId="{956DE22D-A729-4393-B0FF-77F6BC63380E}" srcId="{7CF0C10A-5179-4A6E-B5FC-025DFF666029}" destId="{54FA6365-4184-41E3-8CF3-1519A975CF5E}" srcOrd="0" destOrd="0" parTransId="{91F0D07F-918A-4637-B50A-6A379C82EEB0}" sibTransId="{3815EBA1-86D9-458F-988C-C9BCE4FEE772}"/>
    <dgm:cxn modelId="{42E8222F-EFDA-48DC-961D-5FB6465D2584}" type="presOf" srcId="{8743B065-96B2-49CB-BFFE-36535A82AB69}" destId="{E5C9797F-04C5-4A44-85FA-733BF696E1C9}" srcOrd="0" destOrd="5" presId="urn:microsoft.com/office/officeart/2005/8/layout/list1"/>
    <dgm:cxn modelId="{9891C835-3C3E-48E3-A5C3-92D43F8A9B7E}" srcId="{0C8D3EE4-3692-4CE7-B035-121F188406E7}" destId="{5EFC2E83-22BE-4BDE-A1B1-A4016D794E1C}" srcOrd="2" destOrd="0" parTransId="{82FA5048-8804-4B47-8AA2-3C1B819320F7}" sibTransId="{2A599B1A-15F8-461B-A148-4502C9DA391B}"/>
    <dgm:cxn modelId="{06709D5D-09AF-4ECA-A5FD-0F648542644A}" srcId="{0C8D3EE4-3692-4CE7-B035-121F188406E7}" destId="{5F404D62-9168-42AC-BA6D-55A63F7552EC}" srcOrd="1" destOrd="0" parTransId="{2B9DF2EF-3DC7-4328-BC86-5AE413B8C09F}" sibTransId="{808F03A8-5FC2-4D1A-A5C7-EDFFFB74BF6D}"/>
    <dgm:cxn modelId="{CB0E3842-4F40-4E52-9AFF-94A09EE5021C}" type="presOf" srcId="{A1D7E079-B148-4AEC-90A9-83F90FF756DD}" destId="{8DB1F707-3657-470C-8F7A-AB2329AB3C32}" srcOrd="0" destOrd="0" presId="urn:microsoft.com/office/officeart/2005/8/layout/list1"/>
    <dgm:cxn modelId="{55964F42-7323-4A45-A5A9-93E253E410C9}" type="presOf" srcId="{54FA6365-4184-41E3-8CF3-1519A975CF5E}" destId="{E5C9797F-04C5-4A44-85FA-733BF696E1C9}" srcOrd="0" destOrd="0" presId="urn:microsoft.com/office/officeart/2005/8/layout/list1"/>
    <dgm:cxn modelId="{41B86847-210C-48B8-8E5B-CF07169C5075}" type="presOf" srcId="{7CF0C10A-5179-4A6E-B5FC-025DFF666029}" destId="{EC7F1A7B-62EE-4132-96B1-24B7E47326E2}" srcOrd="1" destOrd="0" presId="urn:microsoft.com/office/officeart/2005/8/layout/list1"/>
    <dgm:cxn modelId="{6648886A-DBA2-4D0A-B782-07CBB7DDAE47}" srcId="{0C8D3EE4-3692-4CE7-B035-121F188406E7}" destId="{08C7D89B-8210-407C-82AE-39FF7CCF689B}" srcOrd="3" destOrd="0" parTransId="{0BD08944-E82E-4D68-88E4-C484CB1F888C}" sibTransId="{15CF8A30-1BD6-4E77-8E28-47A46CE7624B}"/>
    <dgm:cxn modelId="{EDAAE76C-B6E0-4805-9030-26391EADA8A6}" type="presOf" srcId="{0C8D3EE4-3692-4CE7-B035-121F188406E7}" destId="{B06C9F7C-9F12-484B-A556-A4AB96E7AC24}" srcOrd="1" destOrd="0" presId="urn:microsoft.com/office/officeart/2005/8/layout/list1"/>
    <dgm:cxn modelId="{D8848652-CA73-4966-BA3E-076D7550AC92}" type="presOf" srcId="{5F404D62-9168-42AC-BA6D-55A63F7552EC}" destId="{EF7A3314-CC94-4CBF-BF04-1F249E399822}" srcOrd="0" destOrd="1" presId="urn:microsoft.com/office/officeart/2005/8/layout/list1"/>
    <dgm:cxn modelId="{2985C274-1EF1-4C5A-AED9-01DFDD312E96}" type="presOf" srcId="{A1D7E079-B148-4AEC-90A9-83F90FF756DD}" destId="{3C3F55A6-0808-4E16-B1D9-A62E07EE90DF}" srcOrd="1" destOrd="0" presId="urn:microsoft.com/office/officeart/2005/8/layout/list1"/>
    <dgm:cxn modelId="{ABA92276-73A2-4C94-A53D-520DE2B9119D}" type="presOf" srcId="{5EFC2E83-22BE-4BDE-A1B1-A4016D794E1C}" destId="{EF7A3314-CC94-4CBF-BF04-1F249E399822}" srcOrd="0" destOrd="2" presId="urn:microsoft.com/office/officeart/2005/8/layout/list1"/>
    <dgm:cxn modelId="{85D7D576-6412-42EB-8BC3-9FBDA97E136F}" type="presOf" srcId="{C9CFF6F8-9BA7-420B-B0EA-156D6C5EE9DD}" destId="{A9566166-05C4-4AF9-95B2-1F93DC32E5BF}" srcOrd="0" destOrd="0" presId="urn:microsoft.com/office/officeart/2005/8/layout/list1"/>
    <dgm:cxn modelId="{D744AB57-D98F-4D2A-96AA-6D0562567F3A}" type="presOf" srcId="{0C8D3EE4-3692-4CE7-B035-121F188406E7}" destId="{496B2899-8F91-4E16-B355-6D3A69F798C8}" srcOrd="0" destOrd="0" presId="urn:microsoft.com/office/officeart/2005/8/layout/list1"/>
    <dgm:cxn modelId="{5BE5A67C-8963-452B-B10B-2D35590D6CFC}" srcId="{7CF0C10A-5179-4A6E-B5FC-025DFF666029}" destId="{E8ED31BB-F33B-4669-BA71-59A980ECE911}" srcOrd="3" destOrd="0" parTransId="{07DECD1B-B465-47D2-B378-64AD6D2E042D}" sibTransId="{5920F5D0-82E8-4125-B5DB-F81C0A434CFD}"/>
    <dgm:cxn modelId="{21655580-2926-44DD-8D88-FD46C6964F4A}" srcId="{C9CFF6F8-9BA7-420B-B0EA-156D6C5EE9DD}" destId="{0C8D3EE4-3692-4CE7-B035-121F188406E7}" srcOrd="1" destOrd="0" parTransId="{40FF38D5-BE8C-4AFB-8332-50BE3D403C1A}" sibTransId="{81899F41-8298-4209-8DFC-BFB921D08AC8}"/>
    <dgm:cxn modelId="{22453F84-9A67-4577-B3D6-F72AF19AF3B2}" type="presOf" srcId="{E8ED31BB-F33B-4669-BA71-59A980ECE911}" destId="{E5C9797F-04C5-4A44-85FA-733BF696E1C9}" srcOrd="0" destOrd="3" presId="urn:microsoft.com/office/officeart/2005/8/layout/list1"/>
    <dgm:cxn modelId="{00A4F48D-F353-4434-B8BB-EE653482BBC1}" srcId="{7CF0C10A-5179-4A6E-B5FC-025DFF666029}" destId="{8743B065-96B2-49CB-BFFE-36535A82AB69}" srcOrd="5" destOrd="0" parTransId="{9BC9086F-BE06-475C-B5C8-76ABDD9513C3}" sibTransId="{B23234CD-F404-4391-8D14-63DCCE41ABD9}"/>
    <dgm:cxn modelId="{C3BBC68E-23CB-4778-8434-C1AE395D0E2D}" type="presOf" srcId="{27FB6E1A-96DD-475C-847E-93FA3BC4A384}" destId="{EF7A3314-CC94-4CBF-BF04-1F249E399822}" srcOrd="0" destOrd="0" presId="urn:microsoft.com/office/officeart/2005/8/layout/list1"/>
    <dgm:cxn modelId="{EB01919D-DBAB-4AE2-B8F5-F0F8F70BC184}" srcId="{C9CFF6F8-9BA7-420B-B0EA-156D6C5EE9DD}" destId="{7CF0C10A-5179-4A6E-B5FC-025DFF666029}" srcOrd="0" destOrd="0" parTransId="{D726EFCD-266B-4CFC-8BD3-9AF1531235C8}" sibTransId="{B082DA81-0C85-4196-842B-12E7D0E74C79}"/>
    <dgm:cxn modelId="{D2B2719F-2937-4D17-9F20-CA9345C8373C}" srcId="{0C8D3EE4-3692-4CE7-B035-121F188406E7}" destId="{27FB6E1A-96DD-475C-847E-93FA3BC4A384}" srcOrd="0" destOrd="0" parTransId="{F34C83EC-C266-473C-9ED0-20176FBB6271}" sibTransId="{0112F5AB-51B5-41D0-B7CF-3C0DF90FA102}"/>
    <dgm:cxn modelId="{DF922DAC-F845-4A0D-8586-E5B0897DDEC8}" type="presOf" srcId="{3B8F6264-A8CA-4B38-A50D-D678EEFC1565}" destId="{E5C9797F-04C5-4A44-85FA-733BF696E1C9}" srcOrd="0" destOrd="4" presId="urn:microsoft.com/office/officeart/2005/8/layout/list1"/>
    <dgm:cxn modelId="{C99824BB-93ED-4995-BF11-7E18801DD653}" type="presOf" srcId="{7CF0C10A-5179-4A6E-B5FC-025DFF666029}" destId="{6F5F4C1A-0AD3-418C-B9B5-0E80C9DFADD7}" srcOrd="0" destOrd="0" presId="urn:microsoft.com/office/officeart/2005/8/layout/list1"/>
    <dgm:cxn modelId="{D3587EE1-52BA-4EA7-AA30-3B46FD6CCF7B}" srcId="{7CF0C10A-5179-4A6E-B5FC-025DFF666029}" destId="{2C6B7939-CC23-446B-B4F1-30B42C25E190}" srcOrd="2" destOrd="0" parTransId="{6DEFCE7F-CE8A-422F-BB9F-20452A972883}" sibTransId="{D6EA4868-379A-4954-9F90-2E1E72A4D64E}"/>
    <dgm:cxn modelId="{13CAB034-D040-4774-AB4A-D0C550AF6BB0}" type="presParOf" srcId="{A9566166-05C4-4AF9-95B2-1F93DC32E5BF}" destId="{2A1E7829-0EE4-4C99-9534-676444C2C53A}" srcOrd="0" destOrd="0" presId="urn:microsoft.com/office/officeart/2005/8/layout/list1"/>
    <dgm:cxn modelId="{AFFB612A-355D-4BD0-A796-D743DF02115A}" type="presParOf" srcId="{2A1E7829-0EE4-4C99-9534-676444C2C53A}" destId="{6F5F4C1A-0AD3-418C-B9B5-0E80C9DFADD7}" srcOrd="0" destOrd="0" presId="urn:microsoft.com/office/officeart/2005/8/layout/list1"/>
    <dgm:cxn modelId="{83B6774A-7DE3-4327-8A9E-775215EA8B74}" type="presParOf" srcId="{2A1E7829-0EE4-4C99-9534-676444C2C53A}" destId="{EC7F1A7B-62EE-4132-96B1-24B7E47326E2}" srcOrd="1" destOrd="0" presId="urn:microsoft.com/office/officeart/2005/8/layout/list1"/>
    <dgm:cxn modelId="{5A8D9BBC-5177-46B3-AD91-ECE2D7AF854E}" type="presParOf" srcId="{A9566166-05C4-4AF9-95B2-1F93DC32E5BF}" destId="{D4520C5E-F820-4848-BEC2-62DB29122763}" srcOrd="1" destOrd="0" presId="urn:microsoft.com/office/officeart/2005/8/layout/list1"/>
    <dgm:cxn modelId="{569E080D-6031-413C-9270-1BFB18708545}" type="presParOf" srcId="{A9566166-05C4-4AF9-95B2-1F93DC32E5BF}" destId="{E5C9797F-04C5-4A44-85FA-733BF696E1C9}" srcOrd="2" destOrd="0" presId="urn:microsoft.com/office/officeart/2005/8/layout/list1"/>
    <dgm:cxn modelId="{FAFE5120-6A6B-44B0-A109-E78D4AEC4DD5}" type="presParOf" srcId="{A9566166-05C4-4AF9-95B2-1F93DC32E5BF}" destId="{3BF63391-50FA-4F09-AB11-55F68DD11FB3}" srcOrd="3" destOrd="0" presId="urn:microsoft.com/office/officeart/2005/8/layout/list1"/>
    <dgm:cxn modelId="{157B2FD0-B98E-4CD5-8111-39C87B3BAC95}" type="presParOf" srcId="{A9566166-05C4-4AF9-95B2-1F93DC32E5BF}" destId="{0BF395CA-3D19-41A6-8CED-D7C608E75814}" srcOrd="4" destOrd="0" presId="urn:microsoft.com/office/officeart/2005/8/layout/list1"/>
    <dgm:cxn modelId="{2868D4BD-F614-4C7A-AE92-93E84BACD3D1}" type="presParOf" srcId="{0BF395CA-3D19-41A6-8CED-D7C608E75814}" destId="{496B2899-8F91-4E16-B355-6D3A69F798C8}" srcOrd="0" destOrd="0" presId="urn:microsoft.com/office/officeart/2005/8/layout/list1"/>
    <dgm:cxn modelId="{90DC7C1D-B801-44C7-8137-D04B1C7506E2}" type="presParOf" srcId="{0BF395CA-3D19-41A6-8CED-D7C608E75814}" destId="{B06C9F7C-9F12-484B-A556-A4AB96E7AC24}" srcOrd="1" destOrd="0" presId="urn:microsoft.com/office/officeart/2005/8/layout/list1"/>
    <dgm:cxn modelId="{E6FD8A15-AE5A-4A38-9A3A-FF611BCBE681}" type="presParOf" srcId="{A9566166-05C4-4AF9-95B2-1F93DC32E5BF}" destId="{BB231898-D13F-48BF-80EA-B0D4BFC3C144}" srcOrd="5" destOrd="0" presId="urn:microsoft.com/office/officeart/2005/8/layout/list1"/>
    <dgm:cxn modelId="{A2C56565-12D1-490E-B9D2-A106F9662892}" type="presParOf" srcId="{A9566166-05C4-4AF9-95B2-1F93DC32E5BF}" destId="{EF7A3314-CC94-4CBF-BF04-1F249E399822}" srcOrd="6" destOrd="0" presId="urn:microsoft.com/office/officeart/2005/8/layout/list1"/>
    <dgm:cxn modelId="{44FA4B23-A527-4E72-8E55-676D6421A139}" type="presParOf" srcId="{A9566166-05C4-4AF9-95B2-1F93DC32E5BF}" destId="{0DF868F1-11A7-4428-AEDC-C1D3A40389DA}" srcOrd="7" destOrd="0" presId="urn:microsoft.com/office/officeart/2005/8/layout/list1"/>
    <dgm:cxn modelId="{9DECA85A-D534-40C0-B20B-57917D57DC2D}" type="presParOf" srcId="{A9566166-05C4-4AF9-95B2-1F93DC32E5BF}" destId="{A0366B82-B7AA-4B89-B361-293705B38A22}" srcOrd="8" destOrd="0" presId="urn:microsoft.com/office/officeart/2005/8/layout/list1"/>
    <dgm:cxn modelId="{1B00DA83-BFE4-4327-ADE2-442596D964DB}" type="presParOf" srcId="{A0366B82-B7AA-4B89-B361-293705B38A22}" destId="{8DB1F707-3657-470C-8F7A-AB2329AB3C32}" srcOrd="0" destOrd="0" presId="urn:microsoft.com/office/officeart/2005/8/layout/list1"/>
    <dgm:cxn modelId="{1732B253-2880-4B5B-968E-7E18EDB69133}" type="presParOf" srcId="{A0366B82-B7AA-4B89-B361-293705B38A22}" destId="{3C3F55A6-0808-4E16-B1D9-A62E07EE90DF}" srcOrd="1" destOrd="0" presId="urn:microsoft.com/office/officeart/2005/8/layout/list1"/>
    <dgm:cxn modelId="{2291614E-711E-4A77-B6A7-C47B07B9BE73}" type="presParOf" srcId="{A9566166-05C4-4AF9-95B2-1F93DC32E5BF}" destId="{5E690A2F-3DF3-45DB-851B-FE3E2819D345}" srcOrd="9" destOrd="0" presId="urn:microsoft.com/office/officeart/2005/8/layout/list1"/>
    <dgm:cxn modelId="{368803F5-0790-4B22-9400-7DEA00181CC6}" type="presParOf" srcId="{A9566166-05C4-4AF9-95B2-1F93DC32E5BF}" destId="{2A3E6C9A-FB67-40D1-8AAF-5478976BEC5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A07F7-2F6F-460D-9FE9-5E89638EFEDB}">
      <dsp:nvSpPr>
        <dsp:cNvPr id="0" name=""/>
        <dsp:cNvSpPr/>
      </dsp:nvSpPr>
      <dsp:spPr>
        <a:xfrm>
          <a:off x="0" y="296160"/>
          <a:ext cx="6443309" cy="8158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0072" tIns="291592" rIns="50007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Phases of training/PG year</a:t>
          </a:r>
        </a:p>
        <a:p>
          <a:pPr marL="114300" lvl="1" indent="-114300" algn="l" defTabSz="622300">
            <a:lnSpc>
              <a:spcPct val="90000"/>
            </a:lnSpc>
            <a:spcBef>
              <a:spcPct val="0"/>
            </a:spcBef>
            <a:spcAft>
              <a:spcPct val="15000"/>
            </a:spcAft>
            <a:buChar char="•"/>
          </a:pPr>
          <a:r>
            <a:rPr lang="en-US" sz="1400" kern="1200"/>
            <a:t>CanMEDS roles/objectives</a:t>
          </a:r>
        </a:p>
      </dsp:txBody>
      <dsp:txXfrm>
        <a:off x="0" y="296160"/>
        <a:ext cx="6443309" cy="815850"/>
      </dsp:txXfrm>
    </dsp:sp>
    <dsp:sp modelId="{682A8606-E9BA-4002-8B5D-38B3F9C0C06E}">
      <dsp:nvSpPr>
        <dsp:cNvPr id="0" name=""/>
        <dsp:cNvSpPr/>
      </dsp:nvSpPr>
      <dsp:spPr>
        <a:xfrm>
          <a:off x="322165" y="89520"/>
          <a:ext cx="4510316" cy="4132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479" tIns="0" rIns="170479" bIns="0" numCol="1" spcCol="1270" anchor="ctr" anchorCtr="0">
          <a:noAutofit/>
        </a:bodyPr>
        <a:lstStyle/>
        <a:p>
          <a:pPr marL="0" lvl="0" indent="0" algn="l" defTabSz="622300">
            <a:lnSpc>
              <a:spcPct val="90000"/>
            </a:lnSpc>
            <a:spcBef>
              <a:spcPct val="0"/>
            </a:spcBef>
            <a:spcAft>
              <a:spcPct val="35000"/>
            </a:spcAft>
            <a:buNone/>
          </a:pPr>
          <a:r>
            <a:rPr lang="en-US" sz="1400" kern="1200" dirty="0"/>
            <a:t>Decide on organizing framework</a:t>
          </a:r>
        </a:p>
      </dsp:txBody>
      <dsp:txXfrm>
        <a:off x="342340" y="109695"/>
        <a:ext cx="4469966" cy="372930"/>
      </dsp:txXfrm>
    </dsp:sp>
    <dsp:sp modelId="{0B0C3AAD-79CC-41A3-95BC-A0EEBD03255D}">
      <dsp:nvSpPr>
        <dsp:cNvPr id="0" name=""/>
        <dsp:cNvSpPr/>
      </dsp:nvSpPr>
      <dsp:spPr>
        <a:xfrm>
          <a:off x="0" y="1394250"/>
          <a:ext cx="6443309" cy="12789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0072" tIns="291592" rIns="50007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Content (what’s taught)</a:t>
          </a:r>
        </a:p>
        <a:p>
          <a:pPr marL="114300" lvl="1" indent="-114300" algn="l" defTabSz="622300">
            <a:lnSpc>
              <a:spcPct val="90000"/>
            </a:lnSpc>
            <a:spcBef>
              <a:spcPct val="0"/>
            </a:spcBef>
            <a:spcAft>
              <a:spcPct val="15000"/>
            </a:spcAft>
            <a:buChar char="•"/>
          </a:pPr>
          <a:r>
            <a:rPr lang="en-US" sz="1400" kern="1200"/>
            <a:t>Context (where it’s taught)</a:t>
          </a:r>
        </a:p>
        <a:p>
          <a:pPr marL="114300" lvl="1" indent="-114300" algn="l" defTabSz="622300">
            <a:lnSpc>
              <a:spcPct val="90000"/>
            </a:lnSpc>
            <a:spcBef>
              <a:spcPct val="0"/>
            </a:spcBef>
            <a:spcAft>
              <a:spcPct val="15000"/>
            </a:spcAft>
            <a:buChar char="•"/>
          </a:pPr>
          <a:r>
            <a:rPr lang="en-US" sz="1400" kern="1200"/>
            <a:t>Delivery (how it’s taught)</a:t>
          </a:r>
        </a:p>
        <a:p>
          <a:pPr marL="114300" lvl="1" indent="-114300" algn="l" defTabSz="622300">
            <a:lnSpc>
              <a:spcPct val="90000"/>
            </a:lnSpc>
            <a:spcBef>
              <a:spcPct val="0"/>
            </a:spcBef>
            <a:spcAft>
              <a:spcPct val="15000"/>
            </a:spcAft>
            <a:buChar char="•"/>
          </a:pPr>
          <a:r>
            <a:rPr lang="en-US" sz="1400" kern="1200"/>
            <a:t>Assessment </a:t>
          </a:r>
        </a:p>
      </dsp:txBody>
      <dsp:txXfrm>
        <a:off x="0" y="1394250"/>
        <a:ext cx="6443309" cy="1278900"/>
      </dsp:txXfrm>
    </dsp:sp>
    <dsp:sp modelId="{890C3302-7B1F-4B6E-88FD-9D49D47DAE69}">
      <dsp:nvSpPr>
        <dsp:cNvPr id="0" name=""/>
        <dsp:cNvSpPr/>
      </dsp:nvSpPr>
      <dsp:spPr>
        <a:xfrm>
          <a:off x="322165" y="1187610"/>
          <a:ext cx="4510316" cy="4132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479" tIns="0" rIns="170479" bIns="0" numCol="1" spcCol="1270" anchor="ctr" anchorCtr="0">
          <a:noAutofit/>
        </a:bodyPr>
        <a:lstStyle/>
        <a:p>
          <a:pPr marL="0" lvl="0" indent="0" algn="l" defTabSz="622300">
            <a:lnSpc>
              <a:spcPct val="90000"/>
            </a:lnSpc>
            <a:spcBef>
              <a:spcPct val="0"/>
            </a:spcBef>
            <a:spcAft>
              <a:spcPct val="35000"/>
            </a:spcAft>
            <a:buNone/>
          </a:pPr>
          <a:r>
            <a:rPr lang="en-US" sz="1400" kern="1200"/>
            <a:t>Collect information</a:t>
          </a:r>
        </a:p>
      </dsp:txBody>
      <dsp:txXfrm>
        <a:off x="342340" y="1207785"/>
        <a:ext cx="4469966" cy="372930"/>
      </dsp:txXfrm>
    </dsp:sp>
    <dsp:sp modelId="{573236E1-D00D-4262-A3AC-C376E40DE24A}">
      <dsp:nvSpPr>
        <dsp:cNvPr id="0" name=""/>
        <dsp:cNvSpPr/>
      </dsp:nvSpPr>
      <dsp:spPr>
        <a:xfrm>
          <a:off x="0" y="2955390"/>
          <a:ext cx="6443309" cy="352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D2D9B9-9F73-4918-A782-0371DE64E3B5}">
      <dsp:nvSpPr>
        <dsp:cNvPr id="0" name=""/>
        <dsp:cNvSpPr/>
      </dsp:nvSpPr>
      <dsp:spPr>
        <a:xfrm>
          <a:off x="322165" y="2748750"/>
          <a:ext cx="4510316" cy="4132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479" tIns="0" rIns="170479" bIns="0" numCol="1" spcCol="1270" anchor="ctr" anchorCtr="0">
          <a:noAutofit/>
        </a:bodyPr>
        <a:lstStyle/>
        <a:p>
          <a:pPr marL="0" lvl="0" indent="0" algn="l" defTabSz="622300">
            <a:lnSpc>
              <a:spcPct val="90000"/>
            </a:lnSpc>
            <a:spcBef>
              <a:spcPct val="0"/>
            </a:spcBef>
            <a:spcAft>
              <a:spcPct val="35000"/>
            </a:spcAft>
            <a:buNone/>
          </a:pPr>
          <a:r>
            <a:rPr lang="en-US" sz="1400" kern="1200"/>
            <a:t>Start mapping</a:t>
          </a:r>
        </a:p>
      </dsp:txBody>
      <dsp:txXfrm>
        <a:off x="342340" y="2768925"/>
        <a:ext cx="4469966" cy="372930"/>
      </dsp:txXfrm>
    </dsp:sp>
    <dsp:sp modelId="{E3EA2509-C879-43AE-86B5-05DB116D3037}">
      <dsp:nvSpPr>
        <dsp:cNvPr id="0" name=""/>
        <dsp:cNvSpPr/>
      </dsp:nvSpPr>
      <dsp:spPr>
        <a:xfrm>
          <a:off x="0" y="3590430"/>
          <a:ext cx="6443309" cy="8158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0072" tIns="291592" rIns="50007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Is there progression</a:t>
          </a:r>
        </a:p>
        <a:p>
          <a:pPr marL="114300" lvl="1" indent="-114300" algn="l" defTabSz="622300">
            <a:lnSpc>
              <a:spcPct val="90000"/>
            </a:lnSpc>
            <a:spcBef>
              <a:spcPct val="0"/>
            </a:spcBef>
            <a:spcAft>
              <a:spcPct val="15000"/>
            </a:spcAft>
            <a:buChar char="•"/>
          </a:pPr>
          <a:r>
            <a:rPr lang="en-US" sz="1400" kern="1200"/>
            <a:t>Are links clear?</a:t>
          </a:r>
        </a:p>
      </dsp:txBody>
      <dsp:txXfrm>
        <a:off x="0" y="3590430"/>
        <a:ext cx="6443309" cy="815850"/>
      </dsp:txXfrm>
    </dsp:sp>
    <dsp:sp modelId="{17AC5510-D3D7-4B95-8698-C001262AC27F}">
      <dsp:nvSpPr>
        <dsp:cNvPr id="0" name=""/>
        <dsp:cNvSpPr/>
      </dsp:nvSpPr>
      <dsp:spPr>
        <a:xfrm>
          <a:off x="322165" y="3383790"/>
          <a:ext cx="4510316" cy="4132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479" tIns="0" rIns="170479" bIns="0" numCol="1" spcCol="1270" anchor="ctr" anchorCtr="0">
          <a:noAutofit/>
        </a:bodyPr>
        <a:lstStyle/>
        <a:p>
          <a:pPr marL="0" lvl="0" indent="0" algn="l" defTabSz="622300">
            <a:lnSpc>
              <a:spcPct val="90000"/>
            </a:lnSpc>
            <a:spcBef>
              <a:spcPct val="0"/>
            </a:spcBef>
            <a:spcAft>
              <a:spcPct val="35000"/>
            </a:spcAft>
            <a:buNone/>
          </a:pPr>
          <a:r>
            <a:rPr lang="en-US" sz="1400" kern="1200"/>
            <a:t>Assess and optimize</a:t>
          </a:r>
        </a:p>
      </dsp:txBody>
      <dsp:txXfrm>
        <a:off x="342340" y="3403965"/>
        <a:ext cx="4469966"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797F-04C5-4A44-85FA-733BF696E1C9}">
      <dsp:nvSpPr>
        <dsp:cNvPr id="0" name=""/>
        <dsp:cNvSpPr/>
      </dsp:nvSpPr>
      <dsp:spPr>
        <a:xfrm>
          <a:off x="0" y="480140"/>
          <a:ext cx="6945774" cy="23940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9069" tIns="395732" rIns="539069" bIns="135128" numCol="1" spcCol="1270" anchor="t" anchorCtr="0">
          <a:noAutofit/>
        </a:bodyPr>
        <a:lstStyle/>
        <a:p>
          <a:pPr marL="171450" lvl="1" indent="-171450" algn="l" defTabSz="844550">
            <a:lnSpc>
              <a:spcPct val="90000"/>
            </a:lnSpc>
            <a:spcBef>
              <a:spcPct val="0"/>
            </a:spcBef>
            <a:spcAft>
              <a:spcPct val="15000"/>
            </a:spcAft>
            <a:buChar char="•"/>
          </a:pPr>
          <a:r>
            <a:rPr lang="en-CA" sz="1900" kern="1200" dirty="0"/>
            <a:t>Rotation specific objectives</a:t>
          </a:r>
          <a:endParaRPr lang="en-US" sz="1900" kern="1200" dirty="0"/>
        </a:p>
        <a:p>
          <a:pPr marL="171450" lvl="1" indent="-171450" algn="l" defTabSz="844550">
            <a:lnSpc>
              <a:spcPct val="90000"/>
            </a:lnSpc>
            <a:spcBef>
              <a:spcPct val="0"/>
            </a:spcBef>
            <a:spcAft>
              <a:spcPct val="15000"/>
            </a:spcAft>
            <a:buChar char="•"/>
          </a:pPr>
          <a:r>
            <a:rPr lang="en-CA" sz="1900" kern="1200" dirty="0"/>
            <a:t>CBD curricular documents</a:t>
          </a:r>
          <a:endParaRPr lang="en-US" sz="1900" kern="1200" dirty="0"/>
        </a:p>
        <a:p>
          <a:pPr marL="171450" lvl="1" indent="-171450" algn="l" defTabSz="844550">
            <a:lnSpc>
              <a:spcPct val="90000"/>
            </a:lnSpc>
            <a:spcBef>
              <a:spcPct val="0"/>
            </a:spcBef>
            <a:spcAft>
              <a:spcPct val="15000"/>
            </a:spcAft>
            <a:buChar char="•"/>
          </a:pPr>
          <a:r>
            <a:rPr lang="en-CA" sz="1900" kern="1200"/>
            <a:t>Academic half day topics and/or goals and objectives</a:t>
          </a:r>
          <a:endParaRPr lang="en-US" sz="1900" kern="1200"/>
        </a:p>
        <a:p>
          <a:pPr marL="171450" lvl="1" indent="-171450" algn="l" defTabSz="844550">
            <a:lnSpc>
              <a:spcPct val="90000"/>
            </a:lnSpc>
            <a:spcBef>
              <a:spcPct val="0"/>
            </a:spcBef>
            <a:spcAft>
              <a:spcPct val="15000"/>
            </a:spcAft>
            <a:buChar char="•"/>
          </a:pPr>
          <a:r>
            <a:rPr lang="en-CA" sz="1900" kern="1200" dirty="0"/>
            <a:t>Projects (research, QI, Audit </a:t>
          </a:r>
          <a:r>
            <a:rPr lang="en-CA" sz="1900" kern="1200" dirty="0" err="1"/>
            <a:t>etc</a:t>
          </a:r>
          <a:r>
            <a:rPr lang="en-CA" sz="1900" kern="1200" dirty="0"/>
            <a:t>)</a:t>
          </a:r>
          <a:endParaRPr lang="en-US" sz="1900" kern="1200" dirty="0"/>
        </a:p>
        <a:p>
          <a:pPr marL="171450" lvl="1" indent="-171450" algn="l" defTabSz="844550">
            <a:lnSpc>
              <a:spcPct val="90000"/>
            </a:lnSpc>
            <a:spcBef>
              <a:spcPct val="0"/>
            </a:spcBef>
            <a:spcAft>
              <a:spcPct val="15000"/>
            </a:spcAft>
            <a:buChar char="•"/>
          </a:pPr>
          <a:r>
            <a:rPr lang="en-CA" sz="1900" kern="1200"/>
            <a:t>Presentations required</a:t>
          </a:r>
          <a:endParaRPr lang="en-US" sz="1900" kern="1200"/>
        </a:p>
        <a:p>
          <a:pPr marL="171450" lvl="1" indent="-171450" algn="l" defTabSz="844550">
            <a:lnSpc>
              <a:spcPct val="90000"/>
            </a:lnSpc>
            <a:spcBef>
              <a:spcPct val="0"/>
            </a:spcBef>
            <a:spcAft>
              <a:spcPct val="15000"/>
            </a:spcAft>
            <a:buChar char="•"/>
          </a:pPr>
          <a:r>
            <a:rPr lang="en-CA" sz="1900" kern="1200" dirty="0"/>
            <a:t>External course goals/objectives</a:t>
          </a:r>
          <a:endParaRPr lang="en-US" sz="1900" kern="1200" dirty="0"/>
        </a:p>
      </dsp:txBody>
      <dsp:txXfrm>
        <a:off x="0" y="480140"/>
        <a:ext cx="6945774" cy="2394000"/>
      </dsp:txXfrm>
    </dsp:sp>
    <dsp:sp modelId="{EC7F1A7B-62EE-4132-96B1-24B7E47326E2}">
      <dsp:nvSpPr>
        <dsp:cNvPr id="0" name=""/>
        <dsp:cNvSpPr/>
      </dsp:nvSpPr>
      <dsp:spPr>
        <a:xfrm>
          <a:off x="347288" y="199700"/>
          <a:ext cx="4862041" cy="56088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3774" tIns="0" rIns="183774" bIns="0" numCol="1" spcCol="1270" anchor="ctr" anchorCtr="0">
          <a:noAutofit/>
        </a:bodyPr>
        <a:lstStyle/>
        <a:p>
          <a:pPr marL="0" lvl="0" indent="0" algn="l" defTabSz="844550">
            <a:lnSpc>
              <a:spcPct val="90000"/>
            </a:lnSpc>
            <a:spcBef>
              <a:spcPct val="0"/>
            </a:spcBef>
            <a:spcAft>
              <a:spcPct val="35000"/>
            </a:spcAft>
            <a:buNone/>
          </a:pPr>
          <a:r>
            <a:rPr lang="en-CA" sz="1900" kern="1200"/>
            <a:t>‘Curricular Content’</a:t>
          </a:r>
          <a:endParaRPr lang="en-US" sz="1900" kern="1200"/>
        </a:p>
      </dsp:txBody>
      <dsp:txXfrm>
        <a:off x="374668" y="227080"/>
        <a:ext cx="4807281" cy="506120"/>
      </dsp:txXfrm>
    </dsp:sp>
    <dsp:sp modelId="{EF7A3314-CC94-4CBF-BF04-1F249E399822}">
      <dsp:nvSpPr>
        <dsp:cNvPr id="0" name=""/>
        <dsp:cNvSpPr/>
      </dsp:nvSpPr>
      <dsp:spPr>
        <a:xfrm>
          <a:off x="0" y="3257180"/>
          <a:ext cx="6945774" cy="173565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9069" tIns="395732" rIns="539069" bIns="135128" numCol="1" spcCol="1270" anchor="t" anchorCtr="0">
          <a:noAutofit/>
        </a:bodyPr>
        <a:lstStyle/>
        <a:p>
          <a:pPr marL="171450" lvl="1" indent="-171450" algn="l" defTabSz="844550">
            <a:lnSpc>
              <a:spcPct val="90000"/>
            </a:lnSpc>
            <a:spcBef>
              <a:spcPct val="0"/>
            </a:spcBef>
            <a:spcAft>
              <a:spcPct val="15000"/>
            </a:spcAft>
            <a:buChar char="•"/>
          </a:pPr>
          <a:r>
            <a:rPr lang="en-CA" sz="1900" kern="1200" dirty="0"/>
            <a:t>Clinical Assessments: EPA Assessment instruments/ITARs</a:t>
          </a:r>
          <a:endParaRPr lang="en-US" sz="1900" kern="1200" dirty="0"/>
        </a:p>
        <a:p>
          <a:pPr marL="171450" lvl="1" indent="-171450" algn="l" defTabSz="844550">
            <a:lnSpc>
              <a:spcPct val="90000"/>
            </a:lnSpc>
            <a:spcBef>
              <a:spcPct val="0"/>
            </a:spcBef>
            <a:spcAft>
              <a:spcPct val="15000"/>
            </a:spcAft>
            <a:buChar char="•"/>
          </a:pPr>
          <a:r>
            <a:rPr lang="en-CA" sz="1900" kern="1200"/>
            <a:t>Exams</a:t>
          </a:r>
          <a:endParaRPr lang="en-US" sz="1900" kern="1200"/>
        </a:p>
        <a:p>
          <a:pPr marL="171450" lvl="1" indent="-171450" algn="l" defTabSz="844550">
            <a:lnSpc>
              <a:spcPct val="90000"/>
            </a:lnSpc>
            <a:spcBef>
              <a:spcPct val="0"/>
            </a:spcBef>
            <a:spcAft>
              <a:spcPct val="15000"/>
            </a:spcAft>
            <a:buChar char="•"/>
          </a:pPr>
          <a:r>
            <a:rPr lang="en-CA" sz="1900" kern="1200"/>
            <a:t>Research, QI or other project</a:t>
          </a:r>
          <a:endParaRPr lang="en-US" sz="1900" kern="1200"/>
        </a:p>
        <a:p>
          <a:pPr marL="171450" lvl="1" indent="-171450" algn="l" defTabSz="844550">
            <a:lnSpc>
              <a:spcPct val="90000"/>
            </a:lnSpc>
            <a:spcBef>
              <a:spcPct val="0"/>
            </a:spcBef>
            <a:spcAft>
              <a:spcPct val="15000"/>
            </a:spcAft>
            <a:buChar char="•"/>
          </a:pPr>
          <a:r>
            <a:rPr lang="en-CA" sz="1900" kern="1200"/>
            <a:t>Presentation evaluation tools</a:t>
          </a:r>
          <a:endParaRPr lang="en-US" sz="1900" kern="1200"/>
        </a:p>
      </dsp:txBody>
      <dsp:txXfrm>
        <a:off x="0" y="3257180"/>
        <a:ext cx="6945774" cy="1735650"/>
      </dsp:txXfrm>
    </dsp:sp>
    <dsp:sp modelId="{B06C9F7C-9F12-484B-A556-A4AB96E7AC24}">
      <dsp:nvSpPr>
        <dsp:cNvPr id="0" name=""/>
        <dsp:cNvSpPr/>
      </dsp:nvSpPr>
      <dsp:spPr>
        <a:xfrm>
          <a:off x="347288" y="2976740"/>
          <a:ext cx="4862041" cy="56088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3774" tIns="0" rIns="183774" bIns="0" numCol="1" spcCol="1270" anchor="ctr" anchorCtr="0">
          <a:noAutofit/>
        </a:bodyPr>
        <a:lstStyle/>
        <a:p>
          <a:pPr marL="0" lvl="0" indent="0" algn="l" defTabSz="844550">
            <a:lnSpc>
              <a:spcPct val="90000"/>
            </a:lnSpc>
            <a:spcBef>
              <a:spcPct val="0"/>
            </a:spcBef>
            <a:spcAft>
              <a:spcPct val="35000"/>
            </a:spcAft>
            <a:buNone/>
          </a:pPr>
          <a:r>
            <a:rPr lang="en-CA" sz="1900" kern="1200"/>
            <a:t>Assessment tools</a:t>
          </a:r>
          <a:endParaRPr lang="en-US" sz="1900" kern="1200"/>
        </a:p>
      </dsp:txBody>
      <dsp:txXfrm>
        <a:off x="374668" y="3004120"/>
        <a:ext cx="4807281" cy="506120"/>
      </dsp:txXfrm>
    </dsp:sp>
    <dsp:sp modelId="{2A3E6C9A-FB67-40D1-8AAF-5478976BEC50}">
      <dsp:nvSpPr>
        <dsp:cNvPr id="0" name=""/>
        <dsp:cNvSpPr/>
      </dsp:nvSpPr>
      <dsp:spPr>
        <a:xfrm>
          <a:off x="0" y="5375870"/>
          <a:ext cx="6945774" cy="4788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3F55A6-0808-4E16-B1D9-A62E07EE90DF}">
      <dsp:nvSpPr>
        <dsp:cNvPr id="0" name=""/>
        <dsp:cNvSpPr/>
      </dsp:nvSpPr>
      <dsp:spPr>
        <a:xfrm>
          <a:off x="347288" y="5095430"/>
          <a:ext cx="4862041" cy="56088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3774" tIns="0" rIns="183774" bIns="0" numCol="1" spcCol="1270" anchor="ctr" anchorCtr="0">
          <a:noAutofit/>
        </a:bodyPr>
        <a:lstStyle/>
        <a:p>
          <a:pPr marL="0" lvl="0" indent="0" algn="l" defTabSz="844550">
            <a:lnSpc>
              <a:spcPct val="90000"/>
            </a:lnSpc>
            <a:spcBef>
              <a:spcPct val="0"/>
            </a:spcBef>
            <a:spcAft>
              <a:spcPct val="35000"/>
            </a:spcAft>
            <a:buNone/>
          </a:pPr>
          <a:r>
            <a:rPr lang="en-CA" sz="1900" kern="1200"/>
            <a:t>Rotation schedule/requirements</a:t>
          </a:r>
          <a:endParaRPr lang="en-US" sz="1900" kern="1200"/>
        </a:p>
      </dsp:txBody>
      <dsp:txXfrm>
        <a:off x="374668" y="5122810"/>
        <a:ext cx="4807281"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CC69C6-EE0B-4D8B-9C71-C36EFED094F2}" type="datetimeFigureOut">
              <a:rPr lang="en-US"/>
              <a:t>12/1/2025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0DD202-58A1-4ABD-B068-DFFCA0C44EAC}" type="slidenum">
              <a:rPr/>
              <a:t>‹#›</a:t>
            </a:fld>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12/1/2025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95E06-20A4-4F1C-B0FD-280DCCDE1AD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5801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Get the group to define what a curriculum is- what’s included..</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F93199CD-3E1B-4AE6-990F-76F925F5EA9F}" type="slidenum">
              <a:rPr lang="en-US"/>
              <a:t>7</a:t>
            </a:fld>
            <a:endParaRPr lang="en-US"/>
          </a:p>
        </p:txBody>
      </p:sp>
    </p:spTree>
    <p:extLst>
      <p:ext uri="{BB962C8B-B14F-4D97-AF65-F5344CB8AC3E}">
        <p14:creationId xmlns:p14="http://schemas.microsoft.com/office/powerpoint/2010/main" val="2086102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Purposes -  the </a:t>
            </a:r>
            <a:r>
              <a:rPr lang="en-US"/>
              <a:t>knowledge, skills, and attitudes to be learned)</a:t>
            </a:r>
          </a:p>
          <a:p>
            <a:r>
              <a:rPr lang="en-US" b="1"/>
              <a:t>Content</a:t>
            </a:r>
            <a:r>
              <a:rPr lang="en-US"/>
              <a:t> (subject matter selected to convey specific knowledge, skills, and attitudes)</a:t>
            </a:r>
          </a:p>
          <a:p>
            <a:r>
              <a:rPr lang="en-US" b="1"/>
              <a:t>Sequence</a:t>
            </a:r>
            <a:r>
              <a:rPr lang="en-US"/>
              <a:t>: arrangement of subject matter and experiences intended to lead to specific outcomes for learners</a:t>
            </a:r>
          </a:p>
          <a:p>
            <a:r>
              <a:rPr lang="en-US" b="1"/>
              <a:t>Learners</a:t>
            </a:r>
            <a:r>
              <a:rPr lang="en-US"/>
              <a:t>: how the plan will address a specific group of learners</a:t>
            </a:r>
          </a:p>
          <a:p>
            <a:r>
              <a:rPr lang="en-US" b="1"/>
              <a:t>Instructional processes: </a:t>
            </a:r>
            <a:r>
              <a:rPr lang="en-US"/>
              <a:t>instructional activities by which learning may be achieved</a:t>
            </a:r>
          </a:p>
          <a:p>
            <a:r>
              <a:rPr lang="en-US" b="1"/>
              <a:t>Instructional resources</a:t>
            </a:r>
            <a:r>
              <a:rPr lang="en-US"/>
              <a:t>: the materials and settings to be used in the learning process</a:t>
            </a:r>
          </a:p>
          <a:p>
            <a:r>
              <a:rPr lang="en-US" b="1"/>
              <a:t>Evaluation: </a:t>
            </a:r>
            <a:r>
              <a:rPr lang="en-US"/>
              <a:t>the strategies used to determine whether decisions about the elements of the academic plan are optimal</a:t>
            </a:r>
          </a:p>
          <a:p>
            <a:r>
              <a:rPr lang="en-US" b="1"/>
              <a:t>Adjustment: </a:t>
            </a:r>
            <a:r>
              <a:rPr lang="en-US"/>
              <a:t>enhancements to the plan based on experience and evaluation</a:t>
            </a:r>
          </a:p>
          <a:p>
            <a:endParaRPr lang="en-CA"/>
          </a:p>
        </p:txBody>
      </p:sp>
      <p:sp>
        <p:nvSpPr>
          <p:cNvPr id="4" name="Slide Number Placeholder 3"/>
          <p:cNvSpPr>
            <a:spLocks noGrp="1"/>
          </p:cNvSpPr>
          <p:nvPr>
            <p:ph type="sldNum" sz="quarter" idx="5"/>
          </p:nvPr>
        </p:nvSpPr>
        <p:spPr/>
        <p:txBody>
          <a:bodyPr/>
          <a:lstStyle/>
          <a:p>
            <a:fld id="{393D5158-DAE1-4F79-9D21-1349D507AEAF}" type="slidenum">
              <a:rPr lang="en-CA" smtClean="0"/>
              <a:t>8</a:t>
            </a:fld>
            <a:endParaRPr lang="en-CA"/>
          </a:p>
        </p:txBody>
      </p:sp>
    </p:spTree>
    <p:extLst>
      <p:ext uri="{BB962C8B-B14F-4D97-AF65-F5344CB8AC3E}">
        <p14:creationId xmlns:p14="http://schemas.microsoft.com/office/powerpoint/2010/main" val="1291392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93199CD-3E1B-4AE6-990F-76F925F5EA9F}" type="slidenum">
              <a:rPr lang="en-CA" smtClean="0"/>
              <a:t>15</a:t>
            </a:fld>
            <a:endParaRPr lang="en-CA"/>
          </a:p>
        </p:txBody>
      </p:sp>
    </p:spTree>
    <p:extLst>
      <p:ext uri="{BB962C8B-B14F-4D97-AF65-F5344CB8AC3E}">
        <p14:creationId xmlns:p14="http://schemas.microsoft.com/office/powerpoint/2010/main" val="350379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93199CD-3E1B-4AE6-990F-76F925F5EA9F}" type="slidenum">
              <a:rPr lang="en-CA" smtClean="0"/>
              <a:t>22</a:t>
            </a:fld>
            <a:endParaRPr lang="en-CA"/>
          </a:p>
        </p:txBody>
      </p:sp>
    </p:spTree>
    <p:extLst>
      <p:ext uri="{BB962C8B-B14F-4D97-AF65-F5344CB8AC3E}">
        <p14:creationId xmlns:p14="http://schemas.microsoft.com/office/powerpoint/2010/main" val="416022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4860-EBF1-42EE-82A3-FAE37C562E9E}"/>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CA"/>
          </a:p>
        </p:txBody>
      </p:sp>
      <p:sp>
        <p:nvSpPr>
          <p:cNvPr id="3" name="Subtitle 2">
            <a:extLst>
              <a:ext uri="{FF2B5EF4-FFF2-40B4-BE49-F238E27FC236}">
                <a16:creationId xmlns:a16="http://schemas.microsoft.com/office/drawing/2014/main" id="{9A452B25-0AED-4BE3-A52F-9177C8747C7E}"/>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E5C0C59-DAF8-46B2-8B9D-57C07DA786AB}"/>
              </a:ext>
            </a:extLst>
          </p:cNvPr>
          <p:cNvSpPr>
            <a:spLocks noGrp="1"/>
          </p:cNvSpPr>
          <p:nvPr>
            <p:ph type="dt" sz="half" idx="10"/>
          </p:nvPr>
        </p:nvSpPr>
        <p:spPr/>
        <p:txBody>
          <a:bodyPr/>
          <a:lstStyle/>
          <a:p>
            <a:fld id="{F3C375B8-F7E9-4EF0-B88B-FD9A56AAA9DA}" type="datetimeFigureOut">
              <a:rPr lang="en-CA" smtClean="0"/>
              <a:t>2025-12-01</a:t>
            </a:fld>
            <a:endParaRPr lang="en-CA"/>
          </a:p>
        </p:txBody>
      </p:sp>
      <p:sp>
        <p:nvSpPr>
          <p:cNvPr id="5" name="Footer Placeholder 4">
            <a:extLst>
              <a:ext uri="{FF2B5EF4-FFF2-40B4-BE49-F238E27FC236}">
                <a16:creationId xmlns:a16="http://schemas.microsoft.com/office/drawing/2014/main" id="{E3360BBE-5F4C-4A04-A2B0-9BCCAAE994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7DBADE2-F940-40B5-B3B7-F6AFCF77EB9E}"/>
              </a:ext>
            </a:extLst>
          </p:cNvPr>
          <p:cNvSpPr>
            <a:spLocks noGrp="1"/>
          </p:cNvSpPr>
          <p:nvPr>
            <p:ph type="sldNum" sz="quarter" idx="12"/>
          </p:nvPr>
        </p:nvSpPr>
        <p:spPr/>
        <p:txBody>
          <a:bodyPr/>
          <a:lstStyle/>
          <a:p>
            <a:fld id="{2037CE51-DFEC-43C6-94F8-C3BC41BA5FB7}" type="slidenum">
              <a:rPr lang="en-CA" smtClean="0"/>
              <a:t>‹#›</a:t>
            </a:fld>
            <a:endParaRPr lang="en-CA"/>
          </a:p>
        </p:txBody>
      </p:sp>
    </p:spTree>
    <p:extLst>
      <p:ext uri="{BB962C8B-B14F-4D97-AF65-F5344CB8AC3E}">
        <p14:creationId xmlns:p14="http://schemas.microsoft.com/office/powerpoint/2010/main" val="302029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033B-6CF6-4560-91F5-5968904A9EF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E4604B6-863A-4656-8A5C-4ACDB17816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D79D5E6-812E-4394-9909-08AD791E5CCC}"/>
              </a:ext>
            </a:extLst>
          </p:cNvPr>
          <p:cNvSpPr>
            <a:spLocks noGrp="1"/>
          </p:cNvSpPr>
          <p:nvPr>
            <p:ph type="dt" sz="half" idx="10"/>
          </p:nvPr>
        </p:nvSpPr>
        <p:spPr/>
        <p:txBody>
          <a:bodyPr/>
          <a:lstStyle/>
          <a:p>
            <a:fld id="{3A713B6B-E340-4FC0-A085-B71A4639D1AA}" type="datetime1">
              <a:rPr lang="en-US" smtClean="0"/>
              <a:t>12/1/2025</a:t>
            </a:fld>
            <a:endParaRPr lang="en-US"/>
          </a:p>
        </p:txBody>
      </p:sp>
      <p:sp>
        <p:nvSpPr>
          <p:cNvPr id="5" name="Footer Placeholder 4">
            <a:extLst>
              <a:ext uri="{FF2B5EF4-FFF2-40B4-BE49-F238E27FC236}">
                <a16:creationId xmlns:a16="http://schemas.microsoft.com/office/drawing/2014/main" id="{EE3E271D-4DC9-440E-A4F0-4E0EC0E684AB}"/>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03AF03BF-7FB3-4A3A-912F-F3B35CAE379E}"/>
              </a:ext>
            </a:extLst>
          </p:cNvPr>
          <p:cNvSpPr>
            <a:spLocks noGrp="1"/>
          </p:cNvSpPr>
          <p:nvPr>
            <p:ph type="sldNum" sz="quarter" idx="12"/>
          </p:nvPr>
        </p:nvSpPr>
        <p:spPr/>
        <p:txBody>
          <a:bodyPr/>
          <a:lstStyle/>
          <a:p>
            <a:fld id="{2A013F82-EE5E-44EE-A61D-E31C6657F26F}" type="slidenum">
              <a:rPr lang="en-CA" smtClean="0"/>
              <a:t>‹#›</a:t>
            </a:fld>
            <a:endParaRPr lang="en-CA"/>
          </a:p>
        </p:txBody>
      </p:sp>
    </p:spTree>
    <p:extLst>
      <p:ext uri="{BB962C8B-B14F-4D97-AF65-F5344CB8AC3E}">
        <p14:creationId xmlns:p14="http://schemas.microsoft.com/office/powerpoint/2010/main" val="365270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5813" y="747000"/>
            <a:ext cx="10517200" cy="5364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36966661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0322" y="0"/>
            <a:ext cx="552052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7982" y="771525"/>
            <a:ext cx="4697776" cy="1694180"/>
          </a:xfrm>
        </p:spPr>
        <p:txBody>
          <a:bodyPr lIns="0" anchor="t">
            <a:noAutofit/>
          </a:bodyPr>
          <a:lstStyle>
            <a:lvl1pPr>
              <a:defRPr sz="6598"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28139" y="4554447"/>
            <a:ext cx="2488552" cy="3124198"/>
          </a:xfrm>
        </p:spPr>
        <p:txBody>
          <a:bodyPr bIns="0" anchor="b">
            <a:noAutofit/>
          </a:bodyPr>
          <a:lstStyle>
            <a:lvl1pPr marL="0" indent="0" algn="r">
              <a:buNone/>
              <a:defRPr sz="24993">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31227760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428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7982" y="771525"/>
            <a:ext cx="5256431" cy="1694180"/>
          </a:xfrm>
        </p:spPr>
        <p:txBody>
          <a:bodyPr lIns="0" anchor="t">
            <a:normAutofit/>
          </a:bodyPr>
          <a:lstStyle>
            <a:lvl1pPr>
              <a:defRPr sz="5998"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0161" y="4463007"/>
            <a:ext cx="2488552" cy="3124198"/>
          </a:xfrm>
        </p:spPr>
        <p:txBody>
          <a:bodyPr bIns="0" anchor="b">
            <a:noAutofit/>
          </a:bodyPr>
          <a:lstStyle>
            <a:lvl1pPr marL="0" indent="0" algn="r">
              <a:buNone/>
              <a:defRPr sz="24993">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8935831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3737" y="3145492"/>
            <a:ext cx="2488552" cy="3124198"/>
          </a:xfrm>
        </p:spPr>
        <p:txBody>
          <a:bodyPr bIns="0" anchor="b">
            <a:noAutofit/>
          </a:bodyPr>
          <a:lstStyle>
            <a:lvl1pPr marL="0" indent="0" algn="l">
              <a:buNone/>
              <a:defRPr sz="24993">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1" y="1394371"/>
            <a:ext cx="7054283"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746" y="1934210"/>
            <a:ext cx="5271667" cy="1694180"/>
          </a:xfrm>
        </p:spPr>
        <p:txBody>
          <a:bodyPr lIns="0" anchor="t">
            <a:normAutofit/>
          </a:bodyPr>
          <a:lstStyle>
            <a:lvl1pPr>
              <a:defRPr sz="5998"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6563904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35" y="1"/>
            <a:ext cx="12205460"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745" y="2691447"/>
            <a:ext cx="6270688" cy="1694180"/>
          </a:xfrm>
        </p:spPr>
        <p:txBody>
          <a:bodyPr lIns="0" anchor="b">
            <a:noAutofit/>
          </a:bodyPr>
          <a:lstStyle>
            <a:lvl1pPr algn="l">
              <a:defRPr sz="6598"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89849" y="2613057"/>
            <a:ext cx="2488552" cy="3124198"/>
          </a:xfrm>
        </p:spPr>
        <p:txBody>
          <a:bodyPr bIns="0" anchor="b">
            <a:noAutofit/>
          </a:bodyPr>
          <a:lstStyle>
            <a:lvl1pPr marL="0" indent="0" algn="l">
              <a:buNone/>
              <a:defRPr sz="24993">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12227231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937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1"/>
            <a:ext cx="6056322" cy="6857995"/>
          </a:xfrm>
          <a:prstGeom prst="rect">
            <a:avLst/>
          </a:prstGeom>
          <a:solidFill>
            <a:schemeClr val="accent2"/>
          </a:solidFill>
        </p:spPr>
        <p:txBody>
          <a:bodyPr vert="horz" lIns="1295663" tIns="45708" rIns="431888" bIns="45708"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0839" y="1100290"/>
            <a:ext cx="4007393"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0840" y="2561160"/>
            <a:ext cx="4007393"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4904" y="18543"/>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6313" y="1074809"/>
            <a:ext cx="3976612"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6313" y="2365537"/>
            <a:ext cx="3976612"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6313" y="3656265"/>
            <a:ext cx="3976612"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6313" y="4946994"/>
            <a:ext cx="3976612" cy="731694"/>
          </a:xfrm>
        </p:spPr>
        <p:txBody>
          <a:bodyPr anchor="ctr">
            <a:normAutofit/>
          </a:bodyPr>
          <a:lstStyle>
            <a:lvl1pPr marL="0" indent="0">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7982" y="3278529"/>
            <a:ext cx="4007394"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88387" y="1042385"/>
            <a:ext cx="80454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88387" y="2331744"/>
            <a:ext cx="80454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88387" y="3621102"/>
            <a:ext cx="80454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88387" y="4910462"/>
            <a:ext cx="80454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080346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381"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156" y="3097232"/>
            <a:ext cx="4007076" cy="2742196"/>
          </a:xfrm>
        </p:spPr>
        <p:txBody>
          <a:bodyPr>
            <a:normAutofit/>
          </a:bodyPr>
          <a:lstStyle>
            <a:lvl1pPr>
              <a:defRPr sz="1200"/>
            </a:lvl1pPr>
          </a:lstStyle>
          <a:p>
            <a:r>
              <a:rPr lang="en-US" noProof="0"/>
              <a:t>Click icon to add picture</a:t>
            </a:r>
            <a:endParaRPr lang="en-US" noProof="0"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0839" y="1100290"/>
            <a:ext cx="4007393" cy="1395208"/>
          </a:xfrm>
        </p:spPr>
        <p:txBody>
          <a:bodyPr lIns="0" anchor="b">
            <a:normAutofit/>
          </a:bodyPr>
          <a:lstStyle>
            <a:lvl1pPr>
              <a:defRPr sz="3999"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0840" y="2561160"/>
            <a:ext cx="4007393"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4904" y="18543"/>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6313" y="1074809"/>
            <a:ext cx="3976612"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6313" y="2365537"/>
            <a:ext cx="3976612"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6313" y="3656265"/>
            <a:ext cx="3976612"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6313" y="4946994"/>
            <a:ext cx="3976612"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88387" y="1042385"/>
            <a:ext cx="80454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88387" y="2331744"/>
            <a:ext cx="80454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88387" y="3621102"/>
            <a:ext cx="80454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88387" y="4910462"/>
            <a:ext cx="80454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14986557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2"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3"/>
            <a:ext cx="12188825" cy="3136523"/>
          </a:xfrm>
          <a:prstGeom prst="rect">
            <a:avLst/>
          </a:prstGeom>
          <a:solidFill>
            <a:schemeClr val="accent2"/>
          </a:solidFill>
        </p:spPr>
        <p:txBody>
          <a:bodyPr vert="horz" lIns="1295663" tIns="45708" rIns="431888" bIns="45708"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369" y="358611"/>
            <a:ext cx="10852087" cy="804759"/>
          </a:xfrm>
        </p:spPr>
        <p:txBody>
          <a:bodyPr lIns="0" anchor="b">
            <a:normAutofit/>
          </a:bodyPr>
          <a:lstStyle>
            <a:lvl1pPr algn="ctr">
              <a:defRPr sz="3999"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2923" y="2677211"/>
            <a:ext cx="80454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09486" y="2677211"/>
            <a:ext cx="80454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6050" y="2677211"/>
            <a:ext cx="80454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2613" y="2677211"/>
            <a:ext cx="80454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616" y="3920809"/>
            <a:ext cx="2469163" cy="73169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5919" y="3923752"/>
            <a:ext cx="2469163" cy="73169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1223" y="3920809"/>
            <a:ext cx="2469163" cy="73169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6528" y="3916626"/>
            <a:ext cx="2469163" cy="731694"/>
          </a:xfrm>
        </p:spPr>
        <p:txBody>
          <a:bodyPr anchor="t">
            <a:normAutofit/>
          </a:bodyPr>
          <a:lstStyle>
            <a:lvl1pPr marL="0" indent="0" algn="ctr">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7982" y="1337303"/>
            <a:ext cx="10682474"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3283112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369" y="1039331"/>
            <a:ext cx="10852087" cy="804759"/>
          </a:xfrm>
        </p:spPr>
        <p:txBody>
          <a:bodyPr lIns="0" anchor="b">
            <a:normAutofit/>
          </a:bodyPr>
          <a:lstStyle>
            <a:lvl1pPr algn="ctr">
              <a:defRPr sz="3999"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0771" y="3235748"/>
            <a:ext cx="1048853"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7334" y="3235748"/>
            <a:ext cx="1048853"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3898" y="3235748"/>
            <a:ext cx="1048853"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0461" y="3235748"/>
            <a:ext cx="1048853"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616" y="4601529"/>
            <a:ext cx="2469163"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5919" y="4604472"/>
            <a:ext cx="2469163"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1223" y="4601529"/>
            <a:ext cx="2469163"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6528" y="4597346"/>
            <a:ext cx="2469163"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7982" y="2018023"/>
            <a:ext cx="10682474"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95463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C259FA-CCB7-495B-8167-1207A996385A}"/>
              </a:ext>
            </a:extLst>
          </p:cNvPr>
          <p:cNvSpPr>
            <a:spLocks noGrp="1"/>
          </p:cNvSpPr>
          <p:nvPr>
            <p:ph type="title" orient="vert"/>
          </p:nvPr>
        </p:nvSpPr>
        <p:spPr>
          <a:xfrm>
            <a:off x="8722628" y="365125"/>
            <a:ext cx="262821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11D06CA-4001-47BF-9DA1-11FCEACF05FA}"/>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28E1A3E-AC02-424D-903E-6548557BAEC8}"/>
              </a:ext>
            </a:extLst>
          </p:cNvPr>
          <p:cNvSpPr>
            <a:spLocks noGrp="1"/>
          </p:cNvSpPr>
          <p:nvPr>
            <p:ph type="dt" sz="half" idx="10"/>
          </p:nvPr>
        </p:nvSpPr>
        <p:spPr/>
        <p:txBody>
          <a:bodyPr/>
          <a:lstStyle/>
          <a:p>
            <a:fld id="{FDCB42DF-42F7-4DF8-92F8-78154BDE12B4}" type="datetime1">
              <a:rPr lang="en-US" smtClean="0"/>
              <a:t>12/1/2025</a:t>
            </a:fld>
            <a:endParaRPr lang="en-US"/>
          </a:p>
        </p:txBody>
      </p:sp>
      <p:sp>
        <p:nvSpPr>
          <p:cNvPr id="5" name="Footer Placeholder 4">
            <a:extLst>
              <a:ext uri="{FF2B5EF4-FFF2-40B4-BE49-F238E27FC236}">
                <a16:creationId xmlns:a16="http://schemas.microsoft.com/office/drawing/2014/main" id="{18C9017F-5C12-4829-980E-650679D23BEB}"/>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8E2935B0-693D-4368-95DE-5BFFAD7F7DDB}"/>
              </a:ext>
            </a:extLst>
          </p:cNvPr>
          <p:cNvSpPr>
            <a:spLocks noGrp="1"/>
          </p:cNvSpPr>
          <p:nvPr>
            <p:ph type="sldNum" sz="quarter" idx="12"/>
          </p:nvPr>
        </p:nvSpPr>
        <p:spPr/>
        <p:txBody>
          <a:bodyPr/>
          <a:lstStyle/>
          <a:p>
            <a:fld id="{2A013F82-EE5E-44EE-A61D-E31C6657F26F}" type="slidenum">
              <a:rPr lang="en-CA" smtClean="0"/>
              <a:t>‹#›</a:t>
            </a:fld>
            <a:endParaRPr lang="en-CA"/>
          </a:p>
        </p:txBody>
      </p:sp>
    </p:spTree>
    <p:extLst>
      <p:ext uri="{BB962C8B-B14F-4D97-AF65-F5344CB8AC3E}">
        <p14:creationId xmlns:p14="http://schemas.microsoft.com/office/powerpoint/2010/main" val="404133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2503" y="1"/>
            <a:ext cx="6056322" cy="6857995"/>
          </a:xfrm>
          <a:prstGeom prst="rect">
            <a:avLst/>
          </a:prstGeom>
          <a:solidFill>
            <a:srgbClr val="DFE3E9"/>
          </a:solidFill>
        </p:spPr>
        <p:txBody>
          <a:bodyPr vert="horz" lIns="1295663" tIns="45708" rIns="431888" bIns="45708"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0839" y="2234610"/>
            <a:ext cx="4007393"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0840" y="3695480"/>
            <a:ext cx="4007393"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4904" y="1152863"/>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5681" y="1038725"/>
            <a:ext cx="80454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5681" y="2330236"/>
            <a:ext cx="80454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5681" y="3621747"/>
            <a:ext cx="80454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5681" y="4913258"/>
            <a:ext cx="80454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6313" y="1074809"/>
            <a:ext cx="3976612"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6313" y="2365537"/>
            <a:ext cx="3976612"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6313" y="3656265"/>
            <a:ext cx="3976612"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6313" y="4946994"/>
            <a:ext cx="3976612" cy="731694"/>
          </a:xfrm>
        </p:spPr>
        <p:txBody>
          <a:bodyPr anchor="ctr">
            <a:normAutofit/>
          </a:bodyPr>
          <a:lstStyle>
            <a:lvl1pPr marL="0" indent="0">
              <a:buNone/>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6101427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89173" y="2280735"/>
            <a:ext cx="1874382"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339" y="616350"/>
            <a:ext cx="7976149" cy="106260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4886" y="2385012"/>
            <a:ext cx="1642956"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2071" y="2385012"/>
            <a:ext cx="1642956"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4886" y="4352707"/>
            <a:ext cx="1642956"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2071" y="4352707"/>
            <a:ext cx="1642956"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340" y="3168715"/>
            <a:ext cx="2516949"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340" y="2764390"/>
            <a:ext cx="2516949"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39257" y="3168715"/>
            <a:ext cx="2516949"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39257" y="2764390"/>
            <a:ext cx="2516949"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340" y="5167572"/>
            <a:ext cx="2516949"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340" y="4763247"/>
            <a:ext cx="2516949"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39257" y="5167572"/>
            <a:ext cx="2516949"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39257" y="4763247"/>
            <a:ext cx="2516949"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6356" y="2280735"/>
            <a:ext cx="1874382"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89173" y="4236857"/>
            <a:ext cx="1874382"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6356" y="4236857"/>
            <a:ext cx="1874382"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n-lt"/>
            </a:endParaRPr>
          </a:p>
        </p:txBody>
      </p:sp>
    </p:spTree>
    <p:extLst>
      <p:ext uri="{BB962C8B-B14F-4D97-AF65-F5344CB8AC3E}">
        <p14:creationId xmlns:p14="http://schemas.microsoft.com/office/powerpoint/2010/main" val="25654552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6959" y="687573"/>
            <a:ext cx="4766021" cy="1342045"/>
          </a:xfrm>
        </p:spPr>
        <p:txBody>
          <a:bodyPr lIns="0" anchor="b">
            <a:normAutofit/>
          </a:bodyPr>
          <a:lstStyle>
            <a:lvl1pPr algn="r">
              <a:defRPr sz="3999">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3906" y="687573"/>
            <a:ext cx="5369341" cy="1342044"/>
          </a:xfrm>
        </p:spPr>
        <p:txBody>
          <a:bodyPr lIns="0">
            <a:normAutofit/>
          </a:bodyPr>
          <a:lstStyle>
            <a:lvl1pPr marL="0" indent="0">
              <a:lnSpc>
                <a:spcPct val="100000"/>
              </a:lnSpc>
              <a:buNone/>
              <a:defRPr sz="1400" spc="0">
                <a:solidFill>
                  <a:schemeClr val="tx2"/>
                </a:solidFill>
              </a:defRPr>
            </a:lvl1pPr>
            <a:lvl2pPr marL="457063" indent="0">
              <a:lnSpc>
                <a:spcPct val="100000"/>
              </a:lnSpc>
              <a:buNone/>
              <a:defRPr sz="1100" spc="0">
                <a:solidFill>
                  <a:schemeClr val="tx2"/>
                </a:solidFill>
              </a:defRPr>
            </a:lvl2pPr>
            <a:lvl3pPr marL="914126" indent="0">
              <a:lnSpc>
                <a:spcPct val="100000"/>
              </a:lnSpc>
              <a:buNone/>
              <a:defRPr sz="1050" spc="0">
                <a:solidFill>
                  <a:schemeClr val="tx2"/>
                </a:solidFill>
              </a:defRPr>
            </a:lvl3pPr>
            <a:lvl4pPr marL="1371189" indent="0">
              <a:lnSpc>
                <a:spcPct val="100000"/>
              </a:lnSpc>
              <a:buNone/>
              <a:defRPr sz="1000" spc="0">
                <a:solidFill>
                  <a:schemeClr val="tx2"/>
                </a:solidFill>
              </a:defRPr>
            </a:lvl4pPr>
            <a:lvl5pPr marL="1828251"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7982" y="2392681"/>
            <a:ext cx="10717050"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32135041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6959" y="687573"/>
            <a:ext cx="4766021" cy="1342045"/>
          </a:xfrm>
        </p:spPr>
        <p:txBody>
          <a:bodyPr lIns="0" anchor="b">
            <a:normAutofit/>
          </a:bodyPr>
          <a:lstStyle>
            <a:lvl1pPr algn="r">
              <a:defRPr sz="3999">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3906" y="687573"/>
            <a:ext cx="5369341" cy="1342044"/>
          </a:xfrm>
        </p:spPr>
        <p:txBody>
          <a:bodyPr lIns="0">
            <a:normAutofit/>
          </a:bodyPr>
          <a:lstStyle>
            <a:lvl1pPr marL="0" indent="0">
              <a:lnSpc>
                <a:spcPct val="100000"/>
              </a:lnSpc>
              <a:buNone/>
              <a:defRPr sz="1400" spc="0">
                <a:solidFill>
                  <a:schemeClr val="tx2"/>
                </a:solidFill>
              </a:defRPr>
            </a:lvl1pPr>
            <a:lvl2pPr marL="457063" indent="0">
              <a:lnSpc>
                <a:spcPct val="100000"/>
              </a:lnSpc>
              <a:buNone/>
              <a:defRPr sz="1100" spc="0">
                <a:solidFill>
                  <a:schemeClr val="tx2"/>
                </a:solidFill>
              </a:defRPr>
            </a:lvl2pPr>
            <a:lvl3pPr marL="914126" indent="0">
              <a:lnSpc>
                <a:spcPct val="100000"/>
              </a:lnSpc>
              <a:buNone/>
              <a:defRPr sz="1050" spc="0">
                <a:solidFill>
                  <a:schemeClr val="tx2"/>
                </a:solidFill>
              </a:defRPr>
            </a:lvl3pPr>
            <a:lvl4pPr marL="1371189" indent="0">
              <a:lnSpc>
                <a:spcPct val="100000"/>
              </a:lnSpc>
              <a:buNone/>
              <a:defRPr sz="1000" spc="0">
                <a:solidFill>
                  <a:schemeClr val="tx2"/>
                </a:solidFill>
              </a:defRPr>
            </a:lvl4pPr>
            <a:lvl5pPr marL="1828251"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3905" y="2392681"/>
            <a:ext cx="5741127" cy="4023995"/>
          </a:xfrm>
        </p:spPr>
        <p:txBody>
          <a:bodyPr/>
          <a:lstStyle/>
          <a:p>
            <a:r>
              <a:rPr lang="en-US" noProof="0"/>
              <a:t>Click icon to add chart</a:t>
            </a:r>
            <a:endParaRPr lang="en-US" noProof="0" dirty="0"/>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7982" y="2392046"/>
            <a:ext cx="4775544"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32485762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022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670" y="198755"/>
            <a:ext cx="3855034" cy="4235450"/>
          </a:xfrm>
          <a:solidFill>
            <a:schemeClr val="bg1">
              <a:lumMod val="95000"/>
            </a:schemeClr>
          </a:solidFill>
        </p:spPr>
        <p:txBody>
          <a:bodyPr/>
          <a:lstStyle/>
          <a:p>
            <a:r>
              <a:rPr lang="en-US"/>
              <a:t>Click icon to add picture</a:t>
            </a:r>
            <a:endParaRPr lang="en-US" dirty="0"/>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1162" y="198755"/>
            <a:ext cx="7649123" cy="4235450"/>
          </a:xfrm>
          <a:solidFill>
            <a:schemeClr val="bg1">
              <a:lumMod val="95000"/>
            </a:schemeClr>
          </a:solidFill>
        </p:spPr>
        <p:txBody>
          <a:bodyPr/>
          <a:lstStyle/>
          <a:p>
            <a:r>
              <a:rPr lang="en-US"/>
              <a:t>Click icon to add picture</a:t>
            </a:r>
            <a:endParaRPr lang="en-US" dirty="0"/>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05" y="4648201"/>
            <a:ext cx="7649124" cy="2011679"/>
          </a:xfrm>
          <a:solidFill>
            <a:schemeClr val="bg1">
              <a:lumMod val="95000"/>
            </a:schemeClr>
          </a:solidFill>
        </p:spPr>
        <p:txBody>
          <a:bodyPr/>
          <a:lstStyle/>
          <a:p>
            <a:r>
              <a:rPr lang="en-US"/>
              <a:t>Click icon to add picture</a:t>
            </a:r>
            <a:endParaRPr lang="en-US" dirty="0"/>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0804" y="4648201"/>
            <a:ext cx="3854717" cy="201167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9911806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B6C07B-5854-4DFF-8532-E538B79D94F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38484930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6C07B-5854-4DFF-8532-E538B79D94F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37424951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B6C07B-5854-4DFF-8532-E538B79D94F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33819968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B6C07B-5854-4DFF-8532-E538B79D94F0}"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205296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88825"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88825"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5"/>
            <a:ext cx="143963"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4862" y="92075"/>
            <a:ext cx="143963"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88825"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noProof="0"/>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3962" y="144000"/>
            <a:ext cx="11902100" cy="6570000"/>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59906" y="360000"/>
            <a:ext cx="441543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699"/>
              </a:lnSpc>
              <a:defRPr sz="4499">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06" y="5681927"/>
            <a:ext cx="441543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799">
                <a:solidFill>
                  <a:schemeClr val="tx1">
                    <a:lumMod val="75000"/>
                    <a:lumOff val="25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noProof="0"/>
              <a:t>Click to edit Master subtitle style</a:t>
            </a:r>
          </a:p>
        </p:txBody>
      </p:sp>
    </p:spTree>
    <p:extLst>
      <p:ext uri="{BB962C8B-B14F-4D97-AF65-F5344CB8AC3E}">
        <p14:creationId xmlns:p14="http://schemas.microsoft.com/office/powerpoint/2010/main" val="395612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B6C07B-5854-4DFF-8532-E538B79D94F0}"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33369777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B6C07B-5854-4DFF-8532-E538B79D94F0}"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1270836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6C07B-5854-4DFF-8532-E538B79D94F0}"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40350532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B6C07B-5854-4DFF-8532-E538B79D94F0}"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11843666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B6C07B-5854-4DFF-8532-E538B79D94F0}"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3546823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6C07B-5854-4DFF-8532-E538B79D94F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42797891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6C07B-5854-4DFF-8532-E538B79D94F0}"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77484-0758-4B31-B48C-53F9D811CB45}" type="slidenum">
              <a:rPr lang="en-US" smtClean="0"/>
              <a:t>‹#›</a:t>
            </a:fld>
            <a:endParaRPr lang="en-US"/>
          </a:p>
        </p:txBody>
      </p:sp>
    </p:spTree>
    <p:extLst>
      <p:ext uri="{BB962C8B-B14F-4D97-AF65-F5344CB8AC3E}">
        <p14:creationId xmlns:p14="http://schemas.microsoft.com/office/powerpoint/2010/main" val="274663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3962" y="144001"/>
            <a:ext cx="11902100" cy="6060155"/>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8897" y="804500"/>
            <a:ext cx="441543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699"/>
              </a:lnSpc>
              <a:defRPr sz="4499">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8897" y="4623213"/>
            <a:ext cx="441543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799">
                <a:solidFill>
                  <a:schemeClr val="tx1">
                    <a:lumMod val="75000"/>
                    <a:lumOff val="25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42819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3962" y="144001"/>
            <a:ext cx="11902100" cy="6060155"/>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942052" y="2438399"/>
            <a:ext cx="5384198"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72000" tIns="180000" rIns="180000" bIns="0" anchor="t"/>
          <a:lstStyle>
            <a:lvl1pPr algn="r">
              <a:lnSpc>
                <a:spcPts val="4699"/>
              </a:lnSpc>
              <a:defRPr sz="4499">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246824" y="4479264"/>
            <a:ext cx="2850886" cy="749534"/>
          </a:xfrm>
          <a:solidFill>
            <a:schemeClr val="bg1">
              <a:alpha val="80000"/>
            </a:schemeClr>
          </a:solidFill>
          <a:ln w="3175">
            <a:gradFill>
              <a:gsLst>
                <a:gs pos="0">
                  <a:schemeClr val="bg1">
                    <a:lumMod val="95000"/>
                  </a:schemeClr>
                </a:gs>
                <a:gs pos="100000">
                  <a:schemeClr val="accent1"/>
                </a:gs>
              </a:gsLst>
              <a:lin ang="10800000" scaled="0"/>
            </a:gradFill>
          </a:ln>
        </p:spPr>
        <p:txBody>
          <a:bodyPr tIns="144000" rIns="180000"/>
          <a:lstStyle>
            <a:lvl1pPr marL="0" indent="0" algn="r">
              <a:buNone/>
              <a:defRPr sz="17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403059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6767337" y="144000"/>
            <a:ext cx="5278725" cy="6048000"/>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91049" y="2438399"/>
            <a:ext cx="3835201"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432000" tIns="432000" rIns="72000" bIns="1188000" anchor="t"/>
          <a:lstStyle>
            <a:lvl1pPr algn="l">
              <a:lnSpc>
                <a:spcPts val="4699"/>
              </a:lnSpc>
              <a:defRPr sz="4499">
                <a:solidFill>
                  <a:schemeClr val="tx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44983" y="4465176"/>
            <a:ext cx="3371451" cy="774934"/>
          </a:xfrm>
          <a:solidFill>
            <a:schemeClr val="bg1">
              <a:alpha val="80000"/>
            </a:schemeClr>
          </a:solidFill>
          <a:ln w="3175">
            <a:gradFill>
              <a:gsLst>
                <a:gs pos="0">
                  <a:schemeClr val="bg1">
                    <a:lumMod val="95000"/>
                  </a:schemeClr>
                </a:gs>
                <a:gs pos="100000">
                  <a:schemeClr val="accent1"/>
                </a:gs>
              </a:gsLst>
              <a:lin ang="10800000" scaled="0"/>
            </a:gradFill>
          </a:ln>
        </p:spPr>
        <p:txBody>
          <a:bodyPr lIns="180000" tIns="144000" rIns="0"/>
          <a:lstStyle>
            <a:lvl1pPr marL="0" indent="0" algn="l">
              <a:buNone/>
              <a:defRPr sz="17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noProof="0"/>
              <a:t>Click to edit Master subtitle style</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431888" y="2438399"/>
            <a:ext cx="5470575" cy="30444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413319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3962" y="144001"/>
            <a:ext cx="5278725" cy="6060155"/>
          </a:xfrm>
          <a:solidFill>
            <a:schemeClr val="bg1">
              <a:lumMod val="95000"/>
            </a:schemeClr>
          </a:solidFill>
        </p:spPr>
        <p:txBody>
          <a:bodyPr lIns="0" tIns="144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6094413" y="3263899"/>
            <a:ext cx="5470575" cy="2442088"/>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509" y="3263899"/>
            <a:ext cx="483882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699"/>
              </a:lnSpc>
              <a:defRPr sz="4499">
                <a:solidFill>
                  <a:schemeClr val="tx1"/>
                </a:solidFill>
              </a:defRPr>
            </a:lvl1pPr>
          </a:lstStyle>
          <a:p>
            <a:r>
              <a:rPr lang="en-US" noProof="0"/>
              <a:t>Click to edit presentation title</a:t>
            </a:r>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355509" y="4889913"/>
            <a:ext cx="4838825" cy="816075"/>
          </a:xfrm>
          <a:solidFill>
            <a:schemeClr val="bg1">
              <a:alpha val="80000"/>
            </a:schemeClr>
          </a:solidFill>
          <a:ln w="3175">
            <a:gradFill>
              <a:gsLst>
                <a:gs pos="0">
                  <a:schemeClr val="bg1">
                    <a:lumMod val="95000"/>
                  </a:schemeClr>
                </a:gs>
                <a:gs pos="100000">
                  <a:schemeClr val="accent1"/>
                </a:gs>
              </a:gsLst>
              <a:lin ang="0" scaled="0"/>
            </a:gradFill>
          </a:ln>
        </p:spPr>
        <p:txBody>
          <a:bodyPr tIns="144000" rIns="180000"/>
          <a:lstStyle>
            <a:lvl1pPr marL="0" indent="0" algn="r">
              <a:buNone/>
              <a:defRPr sz="17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noProof="0"/>
              <a:t>Click to edit Master subtitle style</a:t>
            </a:r>
          </a:p>
        </p:txBody>
      </p:sp>
    </p:spTree>
    <p:extLst>
      <p:ext uri="{BB962C8B-B14F-4D97-AF65-F5344CB8AC3E}">
        <p14:creationId xmlns:p14="http://schemas.microsoft.com/office/powerpoint/2010/main" val="99590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688" y="1008000"/>
            <a:ext cx="11336560" cy="360000"/>
          </a:xfrm>
        </p:spPr>
        <p:txBody>
          <a:bodyPr/>
          <a:lstStyle>
            <a:lvl1pPr marL="0" indent="0">
              <a:buNone/>
              <a:defRPr>
                <a:solidFill>
                  <a:schemeClr val="tx1">
                    <a:lumMod val="75000"/>
                    <a:lumOff val="25000"/>
                  </a:schemeClr>
                </a:solidFill>
              </a:defRPr>
            </a:lvl1pPr>
            <a:lvl2pPr marL="266620" indent="0">
              <a:buNone/>
              <a:defRPr/>
            </a:lvl2pPr>
            <a:lvl3pPr marL="542762" indent="0">
              <a:buNone/>
              <a:defRPr/>
            </a:lvl3pPr>
            <a:lvl4pPr marL="809382" indent="0">
              <a:buNone/>
              <a:defRPr/>
            </a:lvl4pPr>
            <a:lvl5pPr marL="1076002"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1888" y="1515834"/>
            <a:ext cx="5470575" cy="360000"/>
          </a:xfrm>
        </p:spPr>
        <p:txBody>
          <a:bodyPr anchor="t"/>
          <a:lstStyle>
            <a:lvl1pPr marL="0" indent="0">
              <a:buNone/>
              <a:defRPr sz="2399" b="0">
                <a:solidFill>
                  <a:schemeClr val="tx1">
                    <a:lumMod val="75000"/>
                    <a:lumOff val="25000"/>
                  </a:schemeClr>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1888" y="2023668"/>
            <a:ext cx="5470575"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298359" y="1516360"/>
            <a:ext cx="5470575" cy="358775"/>
          </a:xfrm>
        </p:spPr>
        <p:txBody>
          <a:bodyPr/>
          <a:lstStyle>
            <a:lvl1pPr marL="0" indent="0">
              <a:buNone/>
              <a:defRPr sz="2399" b="0">
                <a:solidFill>
                  <a:schemeClr val="tx1">
                    <a:lumMod val="75000"/>
                    <a:lumOff val="25000"/>
                  </a:schemeClr>
                </a:solidFill>
                <a:latin typeface="+mj-lt"/>
              </a:defRPr>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8247" y="2020360"/>
            <a:ext cx="5470688" cy="417089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099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3962" y="144000"/>
            <a:ext cx="11902100" cy="6047999"/>
          </a:xfrm>
          <a:solidFill>
            <a:schemeClr val="bg1">
              <a:lumMod val="95000"/>
            </a:schemeClr>
          </a:solid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64727" y="4910452"/>
            <a:ext cx="4100832" cy="773546"/>
          </a:xfrm>
          <a:solidFill>
            <a:schemeClr val="tx1"/>
          </a:solidFill>
        </p:spPr>
        <p:txBody>
          <a:bodyPr lIns="180000" tIns="72000" rIns="180000" anchor="t"/>
          <a:lstStyle>
            <a:lvl1pPr marL="0" indent="0">
              <a:buNone/>
              <a:defRPr>
                <a:solidFill>
                  <a:schemeClr val="bg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878C031A-1E1B-4E18-9052-CA663975447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1964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3962" y="144000"/>
            <a:ext cx="11902100" cy="6570000"/>
          </a:xfrm>
          <a:solidFill>
            <a:schemeClr val="bg1">
              <a:lumMod val="95000"/>
            </a:schemeClr>
          </a:solidFill>
        </p:spPr>
        <p:txBody>
          <a:bodyPr lIns="1764000" rIns="0" anchor="ctr"/>
          <a:lstStyle>
            <a:lvl1pPr marL="0" indent="0" algn="l">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13481" y="360000"/>
            <a:ext cx="4415438" cy="471657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699"/>
              </a:lnSpc>
              <a:defRPr sz="4499">
                <a:solidFill>
                  <a:schemeClr val="tx1"/>
                </a:solidFill>
              </a:defRPr>
            </a:lvl1pPr>
          </a:lstStyle>
          <a:p>
            <a:r>
              <a:rPr lang="en-US" noProof="0"/>
              <a:t>Thank You</a:t>
            </a:r>
          </a:p>
        </p:txBody>
      </p:sp>
      <p:sp>
        <p:nvSpPr>
          <p:cNvPr id="3" name="Text Placeholder 5">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413482" y="5076573"/>
            <a:ext cx="4415437" cy="1421429"/>
          </a:xfrm>
          <a:solidFill>
            <a:schemeClr val="bg1">
              <a:alpha val="80000"/>
            </a:schemeClr>
          </a:solidFill>
          <a:ln w="3175">
            <a:gradFill>
              <a:gsLst>
                <a:gs pos="0">
                  <a:schemeClr val="bg1">
                    <a:lumMod val="95000"/>
                  </a:schemeClr>
                </a:gs>
                <a:gs pos="100000">
                  <a:schemeClr val="accent1"/>
                </a:gs>
              </a:gsLst>
              <a:lin ang="0" scaled="0"/>
            </a:gradFill>
          </a:ln>
        </p:spPr>
        <p:txBody>
          <a:bodyPr tIns="144000" rIns="468000"/>
          <a:lstStyle>
            <a:lvl1pPr marL="0" indent="0" algn="r">
              <a:buNone/>
              <a:defRPr sz="17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noProof="0"/>
              <a:t>Full Name</a:t>
            </a:r>
          </a:p>
        </p:txBody>
      </p:sp>
      <p:sp>
        <p:nvSpPr>
          <p:cNvPr id="20" name="Text Placeholder 6">
            <a:extLst>
              <a:ext uri="{FF2B5EF4-FFF2-40B4-BE49-F238E27FC236}">
                <a16:creationId xmlns:a16="http://schemas.microsoft.com/office/drawing/2014/main" id="{CEB7A85F-8707-4B62-B299-F53931B8617A}"/>
              </a:ext>
            </a:extLst>
          </p:cNvPr>
          <p:cNvSpPr>
            <a:spLocks noGrp="1"/>
          </p:cNvSpPr>
          <p:nvPr>
            <p:ph type="body" sz="quarter" idx="16" hasCustomPrompt="1"/>
          </p:nvPr>
        </p:nvSpPr>
        <p:spPr>
          <a:xfrm>
            <a:off x="7946639" y="5540136"/>
            <a:ext cx="3396002" cy="196707"/>
          </a:xfrm>
        </p:spPr>
        <p:txBody>
          <a:bodyPr/>
          <a:lstStyle>
            <a:lvl1pPr marL="0" indent="0" algn="r">
              <a:buNone/>
              <a:defRPr sz="1400">
                <a:solidFill>
                  <a:schemeClr val="tx1">
                    <a:lumMod val="75000"/>
                    <a:lumOff val="25000"/>
                  </a:schemeClr>
                </a:solidFill>
              </a:defRPr>
            </a:lvl1pPr>
            <a:lvl2pPr marL="266620" indent="0">
              <a:buNone/>
              <a:defRPr/>
            </a:lvl2pPr>
            <a:lvl3pPr marL="542762" indent="0">
              <a:buNone/>
              <a:defRPr/>
            </a:lvl3pPr>
            <a:lvl4pPr marL="809382" indent="0">
              <a:buNone/>
              <a:defRPr/>
            </a:lvl4pPr>
            <a:lvl5pPr marL="1076002" indent="0">
              <a:buNone/>
              <a:defRPr/>
            </a:lvl5pPr>
          </a:lstStyle>
          <a:p>
            <a:pPr lvl="0"/>
            <a:r>
              <a:rPr lang="en-US" noProof="0"/>
              <a:t>Phone Number</a:t>
            </a:r>
          </a:p>
        </p:txBody>
      </p:sp>
      <p:sp>
        <p:nvSpPr>
          <p:cNvPr id="21" name="Text Placeholder 7">
            <a:extLst>
              <a:ext uri="{FF2B5EF4-FFF2-40B4-BE49-F238E27FC236}">
                <a16:creationId xmlns:a16="http://schemas.microsoft.com/office/drawing/2014/main" id="{BA4C7E3C-7C17-46E9-928A-D3D505EEAAE5}"/>
              </a:ext>
            </a:extLst>
          </p:cNvPr>
          <p:cNvSpPr>
            <a:spLocks noGrp="1"/>
          </p:cNvSpPr>
          <p:nvPr>
            <p:ph type="body" sz="quarter" idx="17" hasCustomPrompt="1"/>
          </p:nvPr>
        </p:nvSpPr>
        <p:spPr>
          <a:xfrm>
            <a:off x="7946639" y="5809780"/>
            <a:ext cx="3396002" cy="196707"/>
          </a:xfrm>
        </p:spPr>
        <p:txBody>
          <a:bodyPr/>
          <a:lstStyle>
            <a:lvl1pPr marL="0" indent="0" algn="r">
              <a:buNone/>
              <a:defRPr sz="1400">
                <a:solidFill>
                  <a:schemeClr val="tx1">
                    <a:lumMod val="75000"/>
                    <a:lumOff val="25000"/>
                  </a:schemeClr>
                </a:solidFill>
              </a:defRPr>
            </a:lvl1pPr>
            <a:lvl2pPr marL="266620" indent="0">
              <a:buNone/>
              <a:defRPr/>
            </a:lvl2pPr>
            <a:lvl3pPr marL="542762" indent="0">
              <a:buNone/>
              <a:defRPr/>
            </a:lvl3pPr>
            <a:lvl4pPr marL="809382" indent="0">
              <a:buNone/>
              <a:defRPr/>
            </a:lvl4pPr>
            <a:lvl5pPr marL="1076002" indent="0">
              <a:buNone/>
              <a:defRPr/>
            </a:lvl5pPr>
          </a:lstStyle>
          <a:p>
            <a:pPr lvl="0"/>
            <a:r>
              <a:rPr lang="en-US" noProof="0"/>
              <a:t>Email or Social Media Handle</a:t>
            </a:r>
          </a:p>
        </p:txBody>
      </p:sp>
      <p:sp>
        <p:nvSpPr>
          <p:cNvPr id="22" name="Text Placeholder 8">
            <a:extLst>
              <a:ext uri="{FF2B5EF4-FFF2-40B4-BE49-F238E27FC236}">
                <a16:creationId xmlns:a16="http://schemas.microsoft.com/office/drawing/2014/main" id="{6ADD6EB2-7D8E-4991-87A6-02723731EBE1}"/>
              </a:ext>
            </a:extLst>
          </p:cNvPr>
          <p:cNvSpPr>
            <a:spLocks noGrp="1"/>
          </p:cNvSpPr>
          <p:nvPr>
            <p:ph type="body" sz="quarter" idx="18" hasCustomPrompt="1"/>
          </p:nvPr>
        </p:nvSpPr>
        <p:spPr>
          <a:xfrm>
            <a:off x="7946639" y="6079424"/>
            <a:ext cx="3396002" cy="196707"/>
          </a:xfrm>
        </p:spPr>
        <p:txBody>
          <a:bodyPr/>
          <a:lstStyle>
            <a:lvl1pPr marL="0" indent="0" algn="r">
              <a:buNone/>
              <a:defRPr sz="1400">
                <a:solidFill>
                  <a:schemeClr val="tx1">
                    <a:lumMod val="75000"/>
                    <a:lumOff val="25000"/>
                  </a:schemeClr>
                </a:solidFill>
              </a:defRPr>
            </a:lvl1pPr>
            <a:lvl2pPr marL="266620" indent="0">
              <a:buNone/>
              <a:defRPr/>
            </a:lvl2pPr>
            <a:lvl3pPr marL="542762" indent="0">
              <a:buNone/>
              <a:defRPr/>
            </a:lvl3pPr>
            <a:lvl4pPr marL="809382" indent="0">
              <a:buNone/>
              <a:defRPr/>
            </a:lvl4pPr>
            <a:lvl5pPr marL="1076002" indent="0">
              <a:buNone/>
              <a:defRPr/>
            </a:lvl5pPr>
          </a:lstStyle>
          <a:p>
            <a:pPr lvl="0"/>
            <a:r>
              <a:rPr lang="en-US" noProof="0"/>
              <a:t>Company Website</a:t>
            </a: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88825"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88825"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5"/>
            <a:ext cx="143963"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4862" y="92075"/>
            <a:ext cx="143963"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88825"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noProof="0"/>
          </a:p>
        </p:txBody>
      </p:sp>
    </p:spTree>
    <p:extLst>
      <p:ext uri="{BB962C8B-B14F-4D97-AF65-F5344CB8AC3E}">
        <p14:creationId xmlns:p14="http://schemas.microsoft.com/office/powerpoint/2010/main" val="4980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A954-82C0-4F83-9CAF-7262BF28567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DC19A0E-789D-40E6-9C66-1C37DE164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467511D-F26F-4762-8BBF-709254424788}"/>
              </a:ext>
            </a:extLst>
          </p:cNvPr>
          <p:cNvSpPr>
            <a:spLocks noGrp="1"/>
          </p:cNvSpPr>
          <p:nvPr>
            <p:ph type="dt" sz="half" idx="10"/>
          </p:nvPr>
        </p:nvSpPr>
        <p:spPr/>
        <p:txBody>
          <a:bodyPr/>
          <a:lstStyle/>
          <a:p>
            <a:fld id="{A43FAFC5-F11C-4205-99FD-FC66DAA2AE2D}" type="datetime1">
              <a:rPr lang="en-US" smtClean="0"/>
              <a:t>12/1/2025</a:t>
            </a:fld>
            <a:endParaRPr lang="en-US"/>
          </a:p>
        </p:txBody>
      </p:sp>
      <p:sp>
        <p:nvSpPr>
          <p:cNvPr id="5" name="Footer Placeholder 4">
            <a:extLst>
              <a:ext uri="{FF2B5EF4-FFF2-40B4-BE49-F238E27FC236}">
                <a16:creationId xmlns:a16="http://schemas.microsoft.com/office/drawing/2014/main" id="{D617B376-948B-4AA1-9FEF-7B90471937D5}"/>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FE953F45-78F5-47ED-9871-8CCED7C902A3}"/>
              </a:ext>
            </a:extLst>
          </p:cNvPr>
          <p:cNvSpPr>
            <a:spLocks noGrp="1"/>
          </p:cNvSpPr>
          <p:nvPr>
            <p:ph type="sldNum" sz="quarter" idx="12"/>
          </p:nvPr>
        </p:nvSpPr>
        <p:spPr/>
        <p:txBody>
          <a:bodyPr/>
          <a:lstStyle/>
          <a:p>
            <a:fld id="{2A013F82-EE5E-44EE-A61D-E31C6657F26F}" type="slidenum">
              <a:rPr lang="en-CA" smtClean="0"/>
              <a:t>‹#›</a:t>
            </a:fld>
            <a:endParaRPr lang="en-CA"/>
          </a:p>
        </p:txBody>
      </p:sp>
    </p:spTree>
    <p:extLst>
      <p:ext uri="{BB962C8B-B14F-4D97-AF65-F5344CB8AC3E}">
        <p14:creationId xmlns:p14="http://schemas.microsoft.com/office/powerpoint/2010/main" val="392646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88825"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88825"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5"/>
            <a:ext cx="143963"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4862" y="92075"/>
            <a:ext cx="143963"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88825"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noProof="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59906" y="360000"/>
            <a:ext cx="441543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699"/>
              </a:lnSpc>
              <a:defRPr sz="4499">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06" y="5681927"/>
            <a:ext cx="441543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799">
                <a:solidFill>
                  <a:schemeClr val="tx1">
                    <a:lumMod val="75000"/>
                    <a:lumOff val="25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noProof="0"/>
              <a:t>Click to edit Master subtitle style</a:t>
            </a:r>
          </a:p>
        </p:txBody>
      </p:sp>
    </p:spTree>
    <p:extLst>
      <p:ext uri="{BB962C8B-B14F-4D97-AF65-F5344CB8AC3E}">
        <p14:creationId xmlns:p14="http://schemas.microsoft.com/office/powerpoint/2010/main" val="32500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8897" y="804500"/>
            <a:ext cx="441543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699"/>
              </a:lnSpc>
              <a:defRPr sz="4499">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8897" y="4623213"/>
            <a:ext cx="441543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799">
                <a:solidFill>
                  <a:schemeClr val="tx1">
                    <a:lumMod val="75000"/>
                    <a:lumOff val="25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37975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08810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4C657649-400B-459D-918F-D5C58351DEF3}"/>
              </a:ext>
            </a:extLst>
          </p:cNvPr>
          <p:cNvSpPr>
            <a:spLocks noGrp="1"/>
          </p:cNvSpPr>
          <p:nvPr>
            <p:ph sz="half" idx="2"/>
          </p:nvPr>
        </p:nvSpPr>
        <p:spPr>
          <a:xfrm>
            <a:off x="6298245" y="1512001"/>
            <a:ext cx="5470689" cy="46649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F923135C-68B1-4D2B-80D0-318CB859F73B}"/>
              </a:ext>
            </a:extLst>
          </p:cNvPr>
          <p:cNvSpPr>
            <a:spLocks noGrp="1"/>
          </p:cNvSpPr>
          <p:nvPr>
            <p:ph sz="half" idx="1"/>
          </p:nvPr>
        </p:nvSpPr>
        <p:spPr>
          <a:xfrm>
            <a:off x="431774" y="1512001"/>
            <a:ext cx="5470689" cy="46649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8395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7" name="Text Placeholder 2">
            <a:extLst>
              <a:ext uri="{FF2B5EF4-FFF2-40B4-BE49-F238E27FC236}">
                <a16:creationId xmlns:a16="http://schemas.microsoft.com/office/drawing/2014/main" id="{6BF39E7D-3145-466A-B07A-D49E661CEFAA}"/>
              </a:ext>
            </a:extLst>
          </p:cNvPr>
          <p:cNvSpPr>
            <a:spLocks noGrp="1"/>
          </p:cNvSpPr>
          <p:nvPr>
            <p:ph type="body" idx="1"/>
          </p:nvPr>
        </p:nvSpPr>
        <p:spPr>
          <a:xfrm>
            <a:off x="431774" y="1512000"/>
            <a:ext cx="5470689"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noProof="0"/>
              <a:t>Edit Master text styles</a:t>
            </a:r>
          </a:p>
        </p:txBody>
      </p:sp>
      <p:sp>
        <p:nvSpPr>
          <p:cNvPr id="12" name="Text Placeholder 4">
            <a:extLst>
              <a:ext uri="{FF2B5EF4-FFF2-40B4-BE49-F238E27FC236}">
                <a16:creationId xmlns:a16="http://schemas.microsoft.com/office/drawing/2014/main" id="{D33A71EE-E94D-4F02-B8C5-DC59F4563833}"/>
              </a:ext>
            </a:extLst>
          </p:cNvPr>
          <p:cNvSpPr>
            <a:spLocks noGrp="1"/>
          </p:cNvSpPr>
          <p:nvPr>
            <p:ph type="body" sz="quarter" idx="3"/>
          </p:nvPr>
        </p:nvSpPr>
        <p:spPr>
          <a:xfrm>
            <a:off x="6298245" y="1512000"/>
            <a:ext cx="5470689"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noProof="0"/>
              <a:t>Edit Master text styles</a:t>
            </a:r>
          </a:p>
        </p:txBody>
      </p:sp>
      <p:sp>
        <p:nvSpPr>
          <p:cNvPr id="13" name="Content Placeholder 5">
            <a:extLst>
              <a:ext uri="{FF2B5EF4-FFF2-40B4-BE49-F238E27FC236}">
                <a16:creationId xmlns:a16="http://schemas.microsoft.com/office/drawing/2014/main" id="{EF63D731-8A55-4A6C-A975-9B0F1F435646}"/>
              </a:ext>
            </a:extLst>
          </p:cNvPr>
          <p:cNvSpPr>
            <a:spLocks noGrp="1"/>
          </p:cNvSpPr>
          <p:nvPr>
            <p:ph sz="quarter" idx="4"/>
          </p:nvPr>
        </p:nvSpPr>
        <p:spPr>
          <a:xfrm>
            <a:off x="6298245" y="2505075"/>
            <a:ext cx="5470689"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60CBD79B-0266-4692-9562-0F7706A271D8}"/>
              </a:ext>
            </a:extLst>
          </p:cNvPr>
          <p:cNvSpPr>
            <a:spLocks noGrp="1"/>
          </p:cNvSpPr>
          <p:nvPr>
            <p:ph sz="half" idx="2"/>
          </p:nvPr>
        </p:nvSpPr>
        <p:spPr>
          <a:xfrm>
            <a:off x="431775" y="2505075"/>
            <a:ext cx="5470689"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3309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688" y="1008000"/>
            <a:ext cx="11336560" cy="360000"/>
          </a:xfrm>
        </p:spPr>
        <p:txBody>
          <a:bodyPr/>
          <a:lstStyle>
            <a:lvl1pPr marL="0" indent="0">
              <a:buNone/>
              <a:defRPr>
                <a:solidFill>
                  <a:schemeClr val="tx1">
                    <a:lumMod val="75000"/>
                    <a:lumOff val="25000"/>
                  </a:schemeClr>
                </a:solidFill>
              </a:defRPr>
            </a:lvl1pPr>
            <a:lvl2pPr marL="266620" indent="0">
              <a:buNone/>
              <a:defRPr/>
            </a:lvl2pPr>
            <a:lvl3pPr marL="542762" indent="0">
              <a:buNone/>
              <a:defRPr/>
            </a:lvl3pPr>
            <a:lvl4pPr marL="809382" indent="0">
              <a:buNone/>
              <a:defRPr/>
            </a:lvl4pPr>
            <a:lvl5pPr marL="1076002"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1887" y="1512000"/>
            <a:ext cx="3599063"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0430" y="1511477"/>
            <a:ext cx="3599512" cy="46792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69422" y="1511475"/>
            <a:ext cx="3599512"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684F2FFD-7164-411A-96A5-A5211A6CAD45}"/>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617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688" y="1008000"/>
            <a:ext cx="11336560" cy="360000"/>
          </a:xfrm>
        </p:spPr>
        <p:txBody>
          <a:bodyPr/>
          <a:lstStyle>
            <a:lvl1pPr marL="0" indent="0">
              <a:buNone/>
              <a:defRPr>
                <a:solidFill>
                  <a:schemeClr val="tx1">
                    <a:lumMod val="75000"/>
                    <a:lumOff val="25000"/>
                  </a:schemeClr>
                </a:solidFill>
              </a:defRPr>
            </a:lvl1pPr>
            <a:lvl2pPr marL="266620" indent="0">
              <a:buNone/>
              <a:defRPr/>
            </a:lvl2pPr>
            <a:lvl3pPr marL="542762" indent="0">
              <a:buNone/>
              <a:defRPr/>
            </a:lvl3pPr>
            <a:lvl4pPr marL="809382" indent="0">
              <a:buNone/>
              <a:defRPr/>
            </a:lvl4pPr>
            <a:lvl5pPr marL="1076002"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1887" y="1512000"/>
            <a:ext cx="215943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5702" y="1512000"/>
            <a:ext cx="2160025"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0105" y="1512000"/>
            <a:ext cx="2160025"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4507" y="1507535"/>
            <a:ext cx="2160025"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08909" y="1507535"/>
            <a:ext cx="2160025" cy="468371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04753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509" y="3263899"/>
            <a:ext cx="483882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699"/>
              </a:lnSpc>
              <a:defRPr sz="4499">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509" y="4889911"/>
            <a:ext cx="483882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620" lvl="0" indent="-266620" algn="r"/>
            <a:r>
              <a:rPr lang="en-US" noProof="0"/>
              <a:t>Edit Master text styles</a:t>
            </a:r>
          </a:p>
        </p:txBody>
      </p:sp>
      <p:sp>
        <p:nvSpPr>
          <p:cNvPr id="15" name="Content Placeholder 2">
            <a:extLst>
              <a:ext uri="{FF2B5EF4-FFF2-40B4-BE49-F238E27FC236}">
                <a16:creationId xmlns:a16="http://schemas.microsoft.com/office/drawing/2014/main" id="{305EC740-58FD-4D74-B7D7-DA487FC5EC30}"/>
              </a:ext>
            </a:extLst>
          </p:cNvPr>
          <p:cNvSpPr>
            <a:spLocks noGrp="1"/>
          </p:cNvSpPr>
          <p:nvPr>
            <p:ph idx="1"/>
          </p:nvPr>
        </p:nvSpPr>
        <p:spPr>
          <a:xfrm>
            <a:off x="6094413" y="987425"/>
            <a:ext cx="5470575" cy="4718562"/>
          </a:xfrm>
        </p:spPr>
        <p:txBody>
          <a:bodyPr/>
          <a:lstStyle>
            <a:lvl1pPr>
              <a:defRPr sz="2399"/>
            </a:lvl1pPr>
            <a:lvl2pPr>
              <a:defRPr sz="1999"/>
            </a:lvl2pPr>
            <a:lvl3pPr>
              <a:defRPr sz="1799"/>
            </a:lvl3pPr>
            <a:lvl4pPr>
              <a:defRPr sz="1600"/>
            </a:lvl4pPr>
            <a:lvl5pPr>
              <a:defRPr sz="1600"/>
            </a:lvl5pPr>
            <a:lvl6pPr>
              <a:defRPr sz="1999"/>
            </a:lvl6pPr>
            <a:lvl7pPr>
              <a:defRPr sz="1999"/>
            </a:lvl7pPr>
            <a:lvl8pPr>
              <a:defRPr sz="1999"/>
            </a:lvl8pPr>
            <a:lvl9pPr>
              <a:defRPr sz="1999"/>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972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509" y="3263899"/>
            <a:ext cx="483882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699"/>
              </a:lnSpc>
              <a:defRPr sz="4499">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509" y="4889911"/>
            <a:ext cx="483882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620" lvl="0" indent="-266620" algn="r"/>
            <a:r>
              <a:rPr lang="en-US" noProof="0"/>
              <a:t>Edit Master text styles</a:t>
            </a:r>
          </a:p>
        </p:txBody>
      </p:sp>
      <p:sp>
        <p:nvSpPr>
          <p:cNvPr id="7" name="Picture Placeholder 2">
            <a:extLst>
              <a:ext uri="{FF2B5EF4-FFF2-40B4-BE49-F238E27FC236}">
                <a16:creationId xmlns:a16="http://schemas.microsoft.com/office/drawing/2014/main" id="{E28466D9-7530-474E-BC12-1642958B7245}"/>
              </a:ext>
            </a:extLst>
          </p:cNvPr>
          <p:cNvSpPr>
            <a:spLocks noGrp="1"/>
          </p:cNvSpPr>
          <p:nvPr>
            <p:ph type="pic" idx="1"/>
          </p:nvPr>
        </p:nvSpPr>
        <p:spPr>
          <a:xfrm>
            <a:off x="6094412" y="987426"/>
            <a:ext cx="5470574" cy="4718561"/>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noProof="0"/>
              <a:t>Click icon to add picture</a:t>
            </a:r>
          </a:p>
        </p:txBody>
      </p:sp>
    </p:spTree>
    <p:extLst>
      <p:ext uri="{BB962C8B-B14F-4D97-AF65-F5344CB8AC3E}">
        <p14:creationId xmlns:p14="http://schemas.microsoft.com/office/powerpoint/2010/main" val="268750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1144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7B28-1DF9-4CB6-9A7E-630486A38DD1}"/>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63B629B-7436-4C12-B068-070AA3F0DAC1}"/>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68CF9-F4A2-47AE-99FC-C251D24B1E3E}"/>
              </a:ext>
            </a:extLst>
          </p:cNvPr>
          <p:cNvSpPr>
            <a:spLocks noGrp="1"/>
          </p:cNvSpPr>
          <p:nvPr>
            <p:ph type="dt" sz="half" idx="10"/>
          </p:nvPr>
        </p:nvSpPr>
        <p:spPr/>
        <p:txBody>
          <a:bodyPr/>
          <a:lstStyle/>
          <a:p>
            <a:fld id="{A43FAFC5-F11C-4205-99FD-FC66DAA2AE2D}" type="datetime1">
              <a:rPr lang="en-US" smtClean="0"/>
              <a:t>12/1/2025</a:t>
            </a:fld>
            <a:endParaRPr lang="en-US"/>
          </a:p>
        </p:txBody>
      </p:sp>
      <p:sp>
        <p:nvSpPr>
          <p:cNvPr id="5" name="Footer Placeholder 4">
            <a:extLst>
              <a:ext uri="{FF2B5EF4-FFF2-40B4-BE49-F238E27FC236}">
                <a16:creationId xmlns:a16="http://schemas.microsoft.com/office/drawing/2014/main" id="{C0E5B6DD-176A-419F-8818-B72846769A24}"/>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C8B57F32-AEE5-4FE7-B9FB-97A32D2AB522}"/>
              </a:ext>
            </a:extLst>
          </p:cNvPr>
          <p:cNvSpPr>
            <a:spLocks noGrp="1"/>
          </p:cNvSpPr>
          <p:nvPr>
            <p:ph type="sldNum" sz="quarter" idx="12"/>
          </p:nvPr>
        </p:nvSpPr>
        <p:spPr/>
        <p:txBody>
          <a:bodyPr/>
          <a:lstStyle/>
          <a:p>
            <a:fld id="{2A013F82-EE5E-44EE-A61D-E31C6657F26F}" type="slidenum">
              <a:rPr lang="en-CA" smtClean="0"/>
              <a:t>‹#›</a:t>
            </a:fld>
            <a:endParaRPr lang="en-CA"/>
          </a:p>
        </p:txBody>
      </p:sp>
    </p:spTree>
    <p:extLst>
      <p:ext uri="{BB962C8B-B14F-4D97-AF65-F5344CB8AC3E}">
        <p14:creationId xmlns:p14="http://schemas.microsoft.com/office/powerpoint/2010/main" val="78508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
        <p:nvSpPr>
          <p:cNvPr id="5" name="Text Placeholder 4">
            <a:extLst>
              <a:ext uri="{FF2B5EF4-FFF2-40B4-BE49-F238E27FC236}">
                <a16:creationId xmlns:a16="http://schemas.microsoft.com/office/drawing/2014/main" id="{55F7A73E-4A54-4742-8586-DD6DAA3BC61C}"/>
              </a:ext>
            </a:extLst>
          </p:cNvPr>
          <p:cNvSpPr>
            <a:spLocks noGrp="1"/>
          </p:cNvSpPr>
          <p:nvPr>
            <p:ph type="body" sz="quarter" idx="34"/>
          </p:nvPr>
        </p:nvSpPr>
        <p:spPr>
          <a:xfrm>
            <a:off x="1313314" y="1955257"/>
            <a:ext cx="9562197" cy="2947486"/>
          </a:xfrm>
        </p:spPr>
        <p:txBody>
          <a:bodyPr anchor="ctr"/>
          <a:lstStyle>
            <a:lvl1pPr marL="0" indent="0" algn="ctr">
              <a:buNone/>
              <a:defRPr sz="5998"/>
            </a:lvl1pPr>
            <a:lvl2pPr marL="266620" indent="0">
              <a:buNone/>
              <a:defRPr/>
            </a:lvl2pPr>
          </a:lstStyle>
          <a:p>
            <a:pPr lvl="0"/>
            <a:r>
              <a:rPr lang="en-US" noProof="0"/>
              <a:t>Edit Master text styles</a:t>
            </a:r>
          </a:p>
        </p:txBody>
      </p:sp>
    </p:spTree>
    <p:extLst>
      <p:ext uri="{BB962C8B-B14F-4D97-AF65-F5344CB8AC3E}">
        <p14:creationId xmlns:p14="http://schemas.microsoft.com/office/powerpoint/2010/main" val="38470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647FC-57AF-49CA-A450-39ACF7C1FCEA}"/>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CA"/>
          </a:p>
        </p:txBody>
      </p:sp>
      <p:sp>
        <p:nvSpPr>
          <p:cNvPr id="3" name="Subtitle 2">
            <a:extLst>
              <a:ext uri="{FF2B5EF4-FFF2-40B4-BE49-F238E27FC236}">
                <a16:creationId xmlns:a16="http://schemas.microsoft.com/office/drawing/2014/main" id="{C7DBF2EE-061C-47AF-9DC3-1A833AF4260F}"/>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5604E8C-F0C0-495E-B1B9-5234DEA9BAC2}"/>
              </a:ext>
            </a:extLst>
          </p:cNvPr>
          <p:cNvSpPr>
            <a:spLocks noGrp="1"/>
          </p:cNvSpPr>
          <p:nvPr>
            <p:ph type="dt" sz="half" idx="10"/>
          </p:nvPr>
        </p:nvSpPr>
        <p:spPr/>
        <p:txBody>
          <a:bodyPr/>
          <a:lstStyle/>
          <a:p>
            <a:fld id="{53BEF823-48A5-43FC-BE03-E79964288B41}" type="datetimeFigureOut">
              <a:rPr lang="en-US" smtClean="0"/>
              <a:t>12/1/2025</a:t>
            </a:fld>
            <a:endParaRPr lang="en-US"/>
          </a:p>
        </p:txBody>
      </p:sp>
      <p:sp>
        <p:nvSpPr>
          <p:cNvPr id="5" name="Footer Placeholder 4">
            <a:extLst>
              <a:ext uri="{FF2B5EF4-FFF2-40B4-BE49-F238E27FC236}">
                <a16:creationId xmlns:a16="http://schemas.microsoft.com/office/drawing/2014/main" id="{9B2473A2-A03A-4985-BA5E-522A9230E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C6EFD-2D80-4A75-BA8E-89F6CAC17B6F}"/>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01224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A279-ECDB-4ED0-BA29-E5AE8C67D07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DFFE18-3BAD-4017-9864-67EBFAF8D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944890-EAF6-489B-8239-95E5622CC786}"/>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5" name="Footer Placeholder 4">
            <a:extLst>
              <a:ext uri="{FF2B5EF4-FFF2-40B4-BE49-F238E27FC236}">
                <a16:creationId xmlns:a16="http://schemas.microsoft.com/office/drawing/2014/main" id="{3289AE3D-F02D-4BFC-9225-6C28C436D18F}"/>
              </a:ext>
            </a:extLst>
          </p:cNvPr>
          <p:cNvSpPr>
            <a:spLocks noGrp="1"/>
          </p:cNvSpPr>
          <p:nvPr>
            <p:ph type="ftr" sz="quarter" idx="11"/>
          </p:nvPr>
        </p:nvSpPr>
        <p:spPr/>
        <p:txBody>
          <a:bodyPr/>
          <a:lstStyle/>
          <a:p>
            <a:pPr algn="l"/>
            <a:endParaRPr lang="en-US"/>
          </a:p>
        </p:txBody>
      </p:sp>
      <p:sp>
        <p:nvSpPr>
          <p:cNvPr id="6" name="Slide Number Placeholder 5">
            <a:extLst>
              <a:ext uri="{FF2B5EF4-FFF2-40B4-BE49-F238E27FC236}">
                <a16:creationId xmlns:a16="http://schemas.microsoft.com/office/drawing/2014/main" id="{0044EE53-7738-4608-866B-BCB5A86A4571}"/>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67613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D8F8E-D752-4D8E-B911-9C2D3E629534}"/>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DA118CF-D626-490A-AEBE-801B9832CB75}"/>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C06326-2FBF-4BC3-B634-5B150F878C44}"/>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5" name="Footer Placeholder 4">
            <a:extLst>
              <a:ext uri="{FF2B5EF4-FFF2-40B4-BE49-F238E27FC236}">
                <a16:creationId xmlns:a16="http://schemas.microsoft.com/office/drawing/2014/main" id="{F6B41EAE-6BBE-43F2-A900-8C7145B09BB5}"/>
              </a:ext>
            </a:extLst>
          </p:cNvPr>
          <p:cNvSpPr>
            <a:spLocks noGrp="1"/>
          </p:cNvSpPr>
          <p:nvPr>
            <p:ph type="ftr" sz="quarter" idx="11"/>
          </p:nvPr>
        </p:nvSpPr>
        <p:spPr/>
        <p:txBody>
          <a:bodyPr/>
          <a:lstStyle/>
          <a:p>
            <a:pPr algn="l"/>
            <a:endParaRPr lang="en-US"/>
          </a:p>
        </p:txBody>
      </p:sp>
      <p:sp>
        <p:nvSpPr>
          <p:cNvPr id="6" name="Slide Number Placeholder 5">
            <a:extLst>
              <a:ext uri="{FF2B5EF4-FFF2-40B4-BE49-F238E27FC236}">
                <a16:creationId xmlns:a16="http://schemas.microsoft.com/office/drawing/2014/main" id="{422CE206-2C07-4018-9023-B3F0FFA7F078}"/>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375603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128D-3EA4-4C14-9ED2-29AD574ECD3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9378F72-CD04-421A-A721-7DA7EDD4108B}"/>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3D41387-E499-4753-AEA4-9AA915EE37E9}"/>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2AD2565-4ABA-4A56-B2E8-52CA26EA9FD9}"/>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6" name="Footer Placeholder 5">
            <a:extLst>
              <a:ext uri="{FF2B5EF4-FFF2-40B4-BE49-F238E27FC236}">
                <a16:creationId xmlns:a16="http://schemas.microsoft.com/office/drawing/2014/main" id="{FE5F94BB-FCB8-4F07-839C-83F3C5327B89}"/>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9380E16D-3C64-4178-843B-AA8993BF6EEA}"/>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991620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4EF0-00B8-4E51-A713-F0B281EC1CE3}"/>
              </a:ext>
            </a:extLst>
          </p:cNvPr>
          <p:cNvSpPr>
            <a:spLocks noGrp="1"/>
          </p:cNvSpPr>
          <p:nvPr>
            <p:ph type="title"/>
          </p:nvPr>
        </p:nvSpPr>
        <p:spPr>
          <a:xfrm>
            <a:off x="839569" y="365126"/>
            <a:ext cx="10512862"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4F1A06A-7DAA-442D-9BA7-62E04F516FF8}"/>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506F4F-D2DD-4FA4-A224-FAF0F8D6B57A}"/>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C202865-F3A2-4C56-B8C9-9E90738CBCBC}"/>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4DD82E-A349-4F7B-B6CC-AE968A5C024E}"/>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202F944-1C1A-4D09-9634-C6A3161696AC}"/>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8" name="Footer Placeholder 7">
            <a:extLst>
              <a:ext uri="{FF2B5EF4-FFF2-40B4-BE49-F238E27FC236}">
                <a16:creationId xmlns:a16="http://schemas.microsoft.com/office/drawing/2014/main" id="{0A5F1EFD-90B8-4ACE-A132-5A14E686BF04}"/>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0F366ED4-2B8E-427D-85A4-DD4A140F860D}"/>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699197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98C7-B224-4D69-AD53-A7139CC9A1C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7AAA130-AFA0-4C5D-9B0A-6BABB2252AF9}"/>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4" name="Footer Placeholder 3">
            <a:extLst>
              <a:ext uri="{FF2B5EF4-FFF2-40B4-BE49-F238E27FC236}">
                <a16:creationId xmlns:a16="http://schemas.microsoft.com/office/drawing/2014/main" id="{AECD5FAD-1480-4C22-AEB5-94127AFAC53C}"/>
              </a:ext>
            </a:extLst>
          </p:cNvPr>
          <p:cNvSpPr>
            <a:spLocks noGrp="1"/>
          </p:cNvSpPr>
          <p:nvPr>
            <p:ph type="ftr" sz="quarter" idx="11"/>
          </p:nvPr>
        </p:nvSpPr>
        <p:spPr/>
        <p:txBody>
          <a:bodyPr/>
          <a:lstStyle/>
          <a:p>
            <a:pPr algn="l"/>
            <a:endParaRPr lang="en-US"/>
          </a:p>
        </p:txBody>
      </p:sp>
      <p:sp>
        <p:nvSpPr>
          <p:cNvPr id="5" name="Slide Number Placeholder 4">
            <a:extLst>
              <a:ext uri="{FF2B5EF4-FFF2-40B4-BE49-F238E27FC236}">
                <a16:creationId xmlns:a16="http://schemas.microsoft.com/office/drawing/2014/main" id="{E27C083F-97D9-41AA-92AE-8536A4C2E5A6}"/>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628420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02A390-361F-4E3D-B692-A06D4ACB3434}"/>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3" name="Footer Placeholder 2">
            <a:extLst>
              <a:ext uri="{FF2B5EF4-FFF2-40B4-BE49-F238E27FC236}">
                <a16:creationId xmlns:a16="http://schemas.microsoft.com/office/drawing/2014/main" id="{E7B8189C-804A-477D-8B7E-7654991C3076}"/>
              </a:ext>
            </a:extLst>
          </p:cNvPr>
          <p:cNvSpPr>
            <a:spLocks noGrp="1"/>
          </p:cNvSpPr>
          <p:nvPr>
            <p:ph type="ftr" sz="quarter" idx="11"/>
          </p:nvPr>
        </p:nvSpPr>
        <p:spPr/>
        <p:txBody>
          <a:bodyPr/>
          <a:lstStyle/>
          <a:p>
            <a:pPr algn="l"/>
            <a:endParaRPr lang="en-US"/>
          </a:p>
        </p:txBody>
      </p:sp>
      <p:sp>
        <p:nvSpPr>
          <p:cNvPr id="4" name="Slide Number Placeholder 3">
            <a:extLst>
              <a:ext uri="{FF2B5EF4-FFF2-40B4-BE49-F238E27FC236}">
                <a16:creationId xmlns:a16="http://schemas.microsoft.com/office/drawing/2014/main" id="{7365585A-EF58-4591-B582-CBD3659494F1}"/>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499586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52220-62AE-414E-A956-09D8AA4CB8B0}"/>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D4D44E0-D8DD-4BD2-9799-11F0B4A17260}"/>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F6058DA-5C8A-427A-A85D-DA3C814BAB74}"/>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EA071-4B00-48A2-AD82-4BF462DA88C0}"/>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6" name="Footer Placeholder 5">
            <a:extLst>
              <a:ext uri="{FF2B5EF4-FFF2-40B4-BE49-F238E27FC236}">
                <a16:creationId xmlns:a16="http://schemas.microsoft.com/office/drawing/2014/main" id="{540F29CF-673E-49BD-AB83-0CED4F90FA94}"/>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835E3DB9-7DD1-4678-91F7-3B66C347DC62}"/>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842057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3254-D2EC-425E-AFB3-AD52E0F0B634}"/>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24F4C3F-9CE2-430A-BEFF-00171F7DFA7F}"/>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CA"/>
          </a:p>
        </p:txBody>
      </p:sp>
      <p:sp>
        <p:nvSpPr>
          <p:cNvPr id="4" name="Text Placeholder 3">
            <a:extLst>
              <a:ext uri="{FF2B5EF4-FFF2-40B4-BE49-F238E27FC236}">
                <a16:creationId xmlns:a16="http://schemas.microsoft.com/office/drawing/2014/main" id="{62160226-ED05-488E-8405-9D4CD2FE750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AB023-2D37-460F-B652-A9D13C290E03}"/>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6" name="Footer Placeholder 5">
            <a:extLst>
              <a:ext uri="{FF2B5EF4-FFF2-40B4-BE49-F238E27FC236}">
                <a16:creationId xmlns:a16="http://schemas.microsoft.com/office/drawing/2014/main" id="{BCEC84C1-C697-46B7-B3B8-1537EA402BDA}"/>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2F238BB6-A512-4417-9576-3047F5AA0297}"/>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29700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AA93-06EE-4E4B-B697-BA035ABB9F5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80F110C-2FD5-4BB2-8C71-889CECAF7C84}"/>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4430525-78A2-4616-B067-1E069BEC342B}"/>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32EFDF5-43BD-4CB7-A604-985E918E5D4D}"/>
              </a:ext>
            </a:extLst>
          </p:cNvPr>
          <p:cNvSpPr>
            <a:spLocks noGrp="1"/>
          </p:cNvSpPr>
          <p:nvPr>
            <p:ph type="dt" sz="half" idx="10"/>
          </p:nvPr>
        </p:nvSpPr>
        <p:spPr/>
        <p:txBody>
          <a:bodyPr/>
          <a:lstStyle/>
          <a:p>
            <a:fld id="{EFD82905-3DC5-49B9-B8B8-9D80D3609DB5}" type="datetime1">
              <a:rPr lang="en-US" smtClean="0"/>
              <a:t>12/1/2025</a:t>
            </a:fld>
            <a:endParaRPr lang="en-US"/>
          </a:p>
        </p:txBody>
      </p:sp>
      <p:sp>
        <p:nvSpPr>
          <p:cNvPr id="6" name="Footer Placeholder 5">
            <a:extLst>
              <a:ext uri="{FF2B5EF4-FFF2-40B4-BE49-F238E27FC236}">
                <a16:creationId xmlns:a16="http://schemas.microsoft.com/office/drawing/2014/main" id="{D6F20A50-829D-4A22-B39E-6A9BC1B0208C}"/>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4269BE22-44DC-418F-8AB9-CD455C8AC07D}"/>
              </a:ext>
            </a:extLst>
          </p:cNvPr>
          <p:cNvSpPr>
            <a:spLocks noGrp="1"/>
          </p:cNvSpPr>
          <p:nvPr>
            <p:ph type="sldNum" sz="quarter" idx="12"/>
          </p:nvPr>
        </p:nvSpPr>
        <p:spPr/>
        <p:txBody>
          <a:bodyPr/>
          <a:lstStyle/>
          <a:p>
            <a:fld id="{2A013F82-EE5E-44EE-A61D-E31C6657F26F}" type="slidenum">
              <a:rPr lang="en-CA" smtClean="0"/>
              <a:t>‹#›</a:t>
            </a:fld>
            <a:endParaRPr lang="en-CA"/>
          </a:p>
        </p:txBody>
      </p:sp>
    </p:spTree>
    <p:extLst>
      <p:ext uri="{BB962C8B-B14F-4D97-AF65-F5344CB8AC3E}">
        <p14:creationId xmlns:p14="http://schemas.microsoft.com/office/powerpoint/2010/main" val="262002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5E66-34A8-4B14-983A-4AD1AE9FC0C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AD74571-EAE4-4E9B-A3E5-94E7957EA7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363CBC-CC19-4437-8912-46E3C83E76FB}"/>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5" name="Footer Placeholder 4">
            <a:extLst>
              <a:ext uri="{FF2B5EF4-FFF2-40B4-BE49-F238E27FC236}">
                <a16:creationId xmlns:a16="http://schemas.microsoft.com/office/drawing/2014/main" id="{878E1B0A-56AA-4DCB-B9BF-83631DD0F7C2}"/>
              </a:ext>
            </a:extLst>
          </p:cNvPr>
          <p:cNvSpPr>
            <a:spLocks noGrp="1"/>
          </p:cNvSpPr>
          <p:nvPr>
            <p:ph type="ftr" sz="quarter" idx="11"/>
          </p:nvPr>
        </p:nvSpPr>
        <p:spPr/>
        <p:txBody>
          <a:bodyPr/>
          <a:lstStyle/>
          <a:p>
            <a:pPr algn="l"/>
            <a:endParaRPr lang="en-US"/>
          </a:p>
        </p:txBody>
      </p:sp>
      <p:sp>
        <p:nvSpPr>
          <p:cNvPr id="6" name="Slide Number Placeholder 5">
            <a:extLst>
              <a:ext uri="{FF2B5EF4-FFF2-40B4-BE49-F238E27FC236}">
                <a16:creationId xmlns:a16="http://schemas.microsoft.com/office/drawing/2014/main" id="{81093458-BAE3-4DC9-8133-6747416555E0}"/>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346638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C148B5-9899-40B7-A174-DA7E54077116}"/>
              </a:ext>
            </a:extLst>
          </p:cNvPr>
          <p:cNvSpPr>
            <a:spLocks noGrp="1"/>
          </p:cNvSpPr>
          <p:nvPr>
            <p:ph type="title" orient="vert"/>
          </p:nvPr>
        </p:nvSpPr>
        <p:spPr>
          <a:xfrm>
            <a:off x="8722628" y="365125"/>
            <a:ext cx="262821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7A86503-38F4-4CDC-8529-3FF0FDCF10F2}"/>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C69FE02-9F42-4D6B-99B2-6C7B5CB44BD3}"/>
              </a:ext>
            </a:extLst>
          </p:cNvPr>
          <p:cNvSpPr>
            <a:spLocks noGrp="1"/>
          </p:cNvSpPr>
          <p:nvPr>
            <p:ph type="dt" sz="half" idx="10"/>
          </p:nvPr>
        </p:nvSpPr>
        <p:spPr/>
        <p:txBody>
          <a:bodyPr/>
          <a:lstStyle/>
          <a:p>
            <a:pPr algn="r"/>
            <a:fld id="{53BEF823-48A5-43FC-BE03-E79964288B41}" type="datetimeFigureOut">
              <a:rPr lang="en-US" smtClean="0"/>
              <a:pPr algn="r"/>
              <a:t>12/1/2025</a:t>
            </a:fld>
            <a:endParaRPr lang="en-US"/>
          </a:p>
        </p:txBody>
      </p:sp>
      <p:sp>
        <p:nvSpPr>
          <p:cNvPr id="5" name="Footer Placeholder 4">
            <a:extLst>
              <a:ext uri="{FF2B5EF4-FFF2-40B4-BE49-F238E27FC236}">
                <a16:creationId xmlns:a16="http://schemas.microsoft.com/office/drawing/2014/main" id="{1181EAD1-5D67-499F-8315-ECC59B6D89C6}"/>
              </a:ext>
            </a:extLst>
          </p:cNvPr>
          <p:cNvSpPr>
            <a:spLocks noGrp="1"/>
          </p:cNvSpPr>
          <p:nvPr>
            <p:ph type="ftr" sz="quarter" idx="11"/>
          </p:nvPr>
        </p:nvSpPr>
        <p:spPr/>
        <p:txBody>
          <a:bodyPr/>
          <a:lstStyle/>
          <a:p>
            <a:pPr algn="l"/>
            <a:endParaRPr lang="en-US"/>
          </a:p>
        </p:txBody>
      </p:sp>
      <p:sp>
        <p:nvSpPr>
          <p:cNvPr id="6" name="Slide Number Placeholder 5">
            <a:extLst>
              <a:ext uri="{FF2B5EF4-FFF2-40B4-BE49-F238E27FC236}">
                <a16:creationId xmlns:a16="http://schemas.microsoft.com/office/drawing/2014/main" id="{F6CA9006-9D61-4A46-BBE8-2DFB65CA47B2}"/>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801860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170133"/>
            <a:ext cx="10969943" cy="338328"/>
          </a:xfrm>
        </p:spPr>
        <p:txBody>
          <a:bodyPr anchor="b">
            <a:normAutofit/>
          </a:bodyPr>
          <a:lstStyle>
            <a:lvl1pPr algn="ctr">
              <a:defRPr sz="1799" b="1"/>
            </a:lvl1pPr>
          </a:lstStyle>
          <a:p>
            <a:r>
              <a:rPr lang="en-US"/>
              <a:t>Click to edit Master title style</a:t>
            </a:r>
          </a:p>
        </p:txBody>
      </p:sp>
      <p:sp>
        <p:nvSpPr>
          <p:cNvPr id="3" name="Picture Placeholder 2"/>
          <p:cNvSpPr>
            <a:spLocks noGrp="1"/>
          </p:cNvSpPr>
          <p:nvPr>
            <p:ph type="pic" idx="1"/>
          </p:nvPr>
        </p:nvSpPr>
        <p:spPr>
          <a:xfrm>
            <a:off x="609441" y="541713"/>
            <a:ext cx="7618016" cy="5715000"/>
          </a:xfrm>
          <a:ln>
            <a:solidFill>
              <a:schemeClr val="tx1">
                <a:lumMod val="50000"/>
                <a:lumOff val="50000"/>
              </a:schemeClr>
            </a:solidFill>
          </a:ln>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29031" y="2438401"/>
            <a:ext cx="3250353" cy="3812703"/>
          </a:xfrm>
        </p:spPr>
        <p:txBody>
          <a:bodyPr anchor="b" anchorCtr="0">
            <a:normAutofit/>
          </a:bodyPr>
          <a:lstStyle>
            <a:lvl1pPr marL="0" indent="0">
              <a:buNone/>
              <a:defRPr sz="10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555074" y="6356352"/>
            <a:ext cx="7516442" cy="365125"/>
          </a:xfrm>
        </p:spPr>
        <p:txBody>
          <a:bodyPr/>
          <a:lstStyle>
            <a:lvl1pPr>
              <a:defRPr sz="900"/>
            </a:lvl1pPr>
          </a:lstStyle>
          <a:p>
            <a:r>
              <a:rPr lang="en-US"/>
              <a:t>Copyright © 2009 </a:t>
            </a:r>
            <a:r>
              <a:rPr lang="en-US" err="1"/>
              <a:t>Wolters</a:t>
            </a:r>
            <a:r>
              <a:rPr lang="en-US"/>
              <a:t> </a:t>
            </a:r>
            <a:r>
              <a:rPr lang="en-US" err="1"/>
              <a:t>Kluwer</a:t>
            </a:r>
            <a:r>
              <a:rPr lang="en-US"/>
              <a:t>. Published by Lippincott Williams &amp; Wilkins.</a:t>
            </a:r>
          </a:p>
        </p:txBody>
      </p:sp>
      <p:sp>
        <p:nvSpPr>
          <p:cNvPr id="7" name="Slide Number Placeholder 6"/>
          <p:cNvSpPr>
            <a:spLocks noGrp="1"/>
          </p:cNvSpPr>
          <p:nvPr>
            <p:ph type="sldNum" sz="quarter" idx="12"/>
          </p:nvPr>
        </p:nvSpPr>
        <p:spPr>
          <a:xfrm>
            <a:off x="11071516" y="6356352"/>
            <a:ext cx="507868" cy="365125"/>
          </a:xfrm>
        </p:spPr>
        <p:txBody>
          <a:bodyPr/>
          <a:lstStyle>
            <a:lvl1pPr>
              <a:defRPr sz="900"/>
            </a:lvl1pPr>
          </a:lstStyle>
          <a:p>
            <a:fld id="{27A13296-8103-46F4-BA41-F532E14F2100}" type="slidenum">
              <a:rPr lang="en-US" smtClean="0"/>
              <a:pPr/>
              <a:t>‹#›</a:t>
            </a:fld>
            <a:endParaRPr lang="en-US"/>
          </a:p>
        </p:txBody>
      </p:sp>
      <p:sp>
        <p:nvSpPr>
          <p:cNvPr id="9" name="Text Placeholder 3"/>
          <p:cNvSpPr>
            <a:spLocks noGrp="1"/>
          </p:cNvSpPr>
          <p:nvPr>
            <p:ph type="body" sz="half" idx="13"/>
          </p:nvPr>
        </p:nvSpPr>
        <p:spPr>
          <a:xfrm>
            <a:off x="8329031" y="550652"/>
            <a:ext cx="3250353" cy="1831502"/>
          </a:xfrm>
        </p:spPr>
        <p:txBody>
          <a:bodyPr>
            <a:normAutofit/>
          </a:bodyPr>
          <a:lstStyle>
            <a:lvl1pPr marL="0" indent="0">
              <a:buNone/>
              <a:defRPr sz="10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926" y="6324600"/>
            <a:ext cx="1663267" cy="304800"/>
          </a:xfrm>
          <a:prstGeom prst="rect">
            <a:avLst/>
          </a:prstGeom>
        </p:spPr>
      </p:pic>
    </p:spTree>
    <p:extLst>
      <p:ext uri="{BB962C8B-B14F-4D97-AF65-F5344CB8AC3E}">
        <p14:creationId xmlns:p14="http://schemas.microsoft.com/office/powerpoint/2010/main" val="1803647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418" y="3085765"/>
            <a:ext cx="11295990"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040" y="1020431"/>
            <a:ext cx="10990686" cy="1475013"/>
          </a:xfrm>
          <a:effectLst/>
        </p:spPr>
        <p:txBody>
          <a:bodyPr anchor="b">
            <a:normAutofit/>
          </a:bodyPr>
          <a:lstStyle>
            <a:lvl1pPr>
              <a:defRPr sz="3599">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043" y="2495446"/>
            <a:ext cx="10990683" cy="590321"/>
          </a:xfrm>
        </p:spPr>
        <p:txBody>
          <a:bodyPr anchor="t">
            <a:normAutofit/>
          </a:bodyPr>
          <a:lstStyle>
            <a:lvl1pPr marL="0" indent="0" algn="l">
              <a:buNone/>
              <a:defRPr sz="1600" cap="all">
                <a:solidFill>
                  <a:schemeClr val="accent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12/1/2025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72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041" y="702156"/>
            <a:ext cx="11026744"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041" y="2340864"/>
            <a:ext cx="11026743"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12/1/2025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562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700" y="5141975"/>
            <a:ext cx="1128792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042" y="2393951"/>
            <a:ext cx="11026743" cy="2147467"/>
          </a:xfrm>
        </p:spPr>
        <p:txBody>
          <a:bodyPr anchor="b">
            <a:normAutofit/>
          </a:bodyPr>
          <a:lstStyle>
            <a:lvl1pPr algn="l">
              <a:defRPr sz="3599"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041" y="4541417"/>
            <a:ext cx="11026743" cy="600556"/>
          </a:xfrm>
        </p:spPr>
        <p:txBody>
          <a:bodyPr anchor="t">
            <a:normAutofit/>
          </a:bodyPr>
          <a:lstStyle>
            <a:lvl1pPr marL="0" indent="0" algn="l">
              <a:buNone/>
              <a:defRPr sz="1799" cap="all">
                <a:solidFill>
                  <a:schemeClr val="accent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12/1/2025</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4859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041" y="729658"/>
            <a:ext cx="11026744"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042" y="2228004"/>
            <a:ext cx="5193414"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4369" y="2228004"/>
            <a:ext cx="5193416"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235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041" y="729658"/>
            <a:ext cx="11026744"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040" y="2250891"/>
            <a:ext cx="5193416" cy="557784"/>
          </a:xfrm>
        </p:spPr>
        <p:txBody>
          <a:bodyPr anchor="ctr">
            <a:noAutofit/>
          </a:bodyPr>
          <a:lstStyle>
            <a:lvl1pPr marL="0" indent="0">
              <a:buNone/>
              <a:defRPr sz="1999" b="0">
                <a:solidFill>
                  <a:schemeClr val="tx1">
                    <a:lumMod val="75000"/>
                    <a:lumOff val="2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581043" y="2926053"/>
            <a:ext cx="5193413"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4368" y="2250893"/>
            <a:ext cx="5193417" cy="553373"/>
          </a:xfrm>
        </p:spPr>
        <p:txBody>
          <a:bodyPr anchor="ctr">
            <a:noAutofit/>
          </a:bodyPr>
          <a:lstStyle>
            <a:lvl1pPr marL="0" marR="0" indent="0" algn="l" defTabSz="457063"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1999" b="0">
                <a:solidFill>
                  <a:schemeClr val="tx1">
                    <a:lumMod val="75000"/>
                    <a:lumOff val="2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marR="0" lvl="0" indent="0" algn="l" defTabSz="457063"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4367" y="2926053"/>
            <a:ext cx="5193418"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9114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744" y="729658"/>
            <a:ext cx="11026744"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2773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158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2EAE4-54CA-49CF-A3E0-FF94C93FC578}"/>
              </a:ext>
            </a:extLst>
          </p:cNvPr>
          <p:cNvSpPr>
            <a:spLocks noGrp="1"/>
          </p:cNvSpPr>
          <p:nvPr>
            <p:ph type="title"/>
          </p:nvPr>
        </p:nvSpPr>
        <p:spPr>
          <a:xfrm>
            <a:off x="839569" y="365126"/>
            <a:ext cx="10512862"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CC1D9CD-6465-43AB-BD38-E4F68A41EBF0}"/>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9EF4D8-89C8-4E63-AB1E-DEDBC68610A9}"/>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81A211F-CBF3-40BD-A6C9-D7D895C55073}"/>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50A407-1E4A-4720-9049-E047CFEEBE12}"/>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12E3250-64A7-47F8-9F07-DC7019223A02}"/>
              </a:ext>
            </a:extLst>
          </p:cNvPr>
          <p:cNvSpPr>
            <a:spLocks noGrp="1"/>
          </p:cNvSpPr>
          <p:nvPr>
            <p:ph type="dt" sz="half" idx="10"/>
          </p:nvPr>
        </p:nvSpPr>
        <p:spPr/>
        <p:txBody>
          <a:bodyPr/>
          <a:lstStyle/>
          <a:p>
            <a:fld id="{59825298-A6F6-4AF2-832C-941EFA52AF9B}" type="datetime1">
              <a:rPr lang="en-US" smtClean="0"/>
              <a:t>12/1/2025</a:t>
            </a:fld>
            <a:endParaRPr lang="en-US"/>
          </a:p>
        </p:txBody>
      </p:sp>
      <p:sp>
        <p:nvSpPr>
          <p:cNvPr id="8" name="Footer Placeholder 7">
            <a:extLst>
              <a:ext uri="{FF2B5EF4-FFF2-40B4-BE49-F238E27FC236}">
                <a16:creationId xmlns:a16="http://schemas.microsoft.com/office/drawing/2014/main" id="{B2157D6C-1F06-4F00-B094-D5BB4BE74B87}"/>
              </a:ext>
            </a:extLst>
          </p:cNvPr>
          <p:cNvSpPr>
            <a:spLocks noGrp="1"/>
          </p:cNvSpPr>
          <p:nvPr>
            <p:ph type="ftr" sz="quarter" idx="11"/>
          </p:nvPr>
        </p:nvSpPr>
        <p:spPr/>
        <p:txBody>
          <a:bodyPr/>
          <a:lstStyle/>
          <a:p>
            <a:r>
              <a:rPr lang="en-US"/>
              <a:t>Add a footer</a:t>
            </a:r>
          </a:p>
        </p:txBody>
      </p:sp>
      <p:sp>
        <p:nvSpPr>
          <p:cNvPr id="9" name="Slide Number Placeholder 8">
            <a:extLst>
              <a:ext uri="{FF2B5EF4-FFF2-40B4-BE49-F238E27FC236}">
                <a16:creationId xmlns:a16="http://schemas.microsoft.com/office/drawing/2014/main" id="{F50FD331-DB8D-4D33-93D9-ABDE986933DC}"/>
              </a:ext>
            </a:extLst>
          </p:cNvPr>
          <p:cNvSpPr>
            <a:spLocks noGrp="1"/>
          </p:cNvSpPr>
          <p:nvPr>
            <p:ph type="sldNum" sz="quarter" idx="12"/>
          </p:nvPr>
        </p:nvSpPr>
        <p:spPr/>
        <p:txBody>
          <a:bodyPr/>
          <a:lstStyle/>
          <a:p>
            <a:fld id="{2A013F82-EE5E-44EE-A61D-E31C6657F26F}" type="slidenum">
              <a:rPr lang="en-CA" smtClean="0"/>
              <a:t>‹#›</a:t>
            </a:fld>
            <a:endParaRPr lang="en-CA"/>
          </a:p>
        </p:txBody>
      </p:sp>
    </p:spTree>
    <p:extLst>
      <p:ext uri="{BB962C8B-B14F-4D97-AF65-F5344CB8AC3E}">
        <p14:creationId xmlns:p14="http://schemas.microsoft.com/office/powerpoint/2010/main" val="328011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701" y="601201"/>
            <a:ext cx="3681764"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657" y="933451"/>
            <a:ext cx="3031062" cy="1722419"/>
          </a:xfrm>
        </p:spPr>
        <p:txBody>
          <a:bodyPr anchor="b">
            <a:normAutofit/>
          </a:bodyPr>
          <a:lstStyle>
            <a:lvl1pPr algn="l">
              <a:defRPr sz="23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99652" y="1179829"/>
            <a:ext cx="6649259" cy="4658216"/>
          </a:xfrm>
        </p:spPr>
        <p:txBody>
          <a:bodyPr anchor="ctr">
            <a:normAutofit/>
          </a:bodyPr>
          <a:lstStyle>
            <a:lvl1pPr>
              <a:defRPr sz="1999">
                <a:solidFill>
                  <a:schemeClr val="tx2"/>
                </a:solidFill>
              </a:defRPr>
            </a:lvl1pPr>
            <a:lvl2pPr>
              <a:defRPr sz="1799">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657" y="2836654"/>
            <a:ext cx="3031062" cy="3001392"/>
          </a:xfrm>
        </p:spPr>
        <p:txBody>
          <a:bodyPr anchor="t">
            <a:normAutofit/>
          </a:bodyPr>
          <a:lstStyle>
            <a:lvl1pPr marL="0" indent="0" algn="l">
              <a:buNone/>
              <a:defRPr sz="1600">
                <a:solidFill>
                  <a:srgbClr val="FFFFFF"/>
                </a:solidFill>
              </a:defRPr>
            </a:lvl1pPr>
            <a:lvl2pPr marL="457063" indent="0">
              <a:buNone/>
              <a:defRPr sz="11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3971" y="6456917"/>
            <a:ext cx="2844058" cy="365125"/>
          </a:xfrm>
        </p:spPr>
        <p:txBody>
          <a:bodyPr/>
          <a:lstStyle/>
          <a:p>
            <a:fld id="{D82884F1-FFEA-405F-9602-3DCA865EDA4E}" type="datetime1">
              <a:rPr lang="en-US" smtClean="0"/>
              <a:t>12/1/2025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040" y="6452591"/>
            <a:ext cx="6915409"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5550" y="6456917"/>
            <a:ext cx="1052236"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1530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041" y="4693389"/>
            <a:ext cx="11026744" cy="566738"/>
          </a:xfrm>
        </p:spPr>
        <p:txBody>
          <a:bodyPr anchor="b">
            <a:normAutofit/>
          </a:bodyPr>
          <a:lstStyle>
            <a:lvl1pPr algn="l">
              <a:defRPr sz="2399"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701" y="641351"/>
            <a:ext cx="11287919" cy="3651249"/>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041" y="5260127"/>
            <a:ext cx="11026745" cy="998148"/>
          </a:xfrm>
        </p:spPr>
        <p:txBody>
          <a:bodyPr anchor="t">
            <a:normAutofit/>
          </a:bodyPr>
          <a:lstStyle>
            <a:lvl1pPr marL="0" indent="0">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12/1/2025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584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441" y="122238"/>
            <a:ext cx="10055781" cy="12954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441" y="1719263"/>
            <a:ext cx="5383398"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5986" y="1719263"/>
            <a:ext cx="5383398" cy="4411662"/>
          </a:xfrm>
        </p:spPr>
        <p:txBody>
          <a:bodyPr/>
          <a:lstStyle/>
          <a:p>
            <a:pPr lvl="0"/>
            <a:endParaRPr lang="en-GB" noProof="0"/>
          </a:p>
        </p:txBody>
      </p:sp>
      <p:sp>
        <p:nvSpPr>
          <p:cNvPr id="5" name="Rectangle 5"/>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7"/>
          <p:cNvSpPr>
            <a:spLocks noGrp="1" noChangeArrowheads="1"/>
          </p:cNvSpPr>
          <p:nvPr>
            <p:ph type="sldNum" sz="quarter" idx="12"/>
          </p:nvPr>
        </p:nvSpPr>
        <p:spPr>
          <a:ln/>
        </p:spPr>
        <p:txBody>
          <a:bodyPr/>
          <a:lstStyle>
            <a:lvl1pPr>
              <a:defRPr/>
            </a:lvl1pPr>
          </a:lstStyle>
          <a:p>
            <a:pPr>
              <a:defRPr/>
            </a:pPr>
            <a:fld id="{43F303B8-11B7-4952-A54E-20EE1711E30A}" type="slidenum">
              <a:rPr lang="en-GB" altLang="en-US"/>
              <a:pPr>
                <a:defRPr/>
              </a:pPr>
              <a:t>‹#›</a:t>
            </a:fld>
            <a:endParaRPr lang="en-GB" altLang="en-US"/>
          </a:p>
        </p:txBody>
      </p:sp>
    </p:spTree>
    <p:extLst>
      <p:ext uri="{BB962C8B-B14F-4D97-AF65-F5344CB8AC3E}">
        <p14:creationId xmlns:p14="http://schemas.microsoft.com/office/powerpoint/2010/main" val="10987312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7E159-55CD-437C-8689-0FDFB20DEA92}"/>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411E6A95-5BC8-9884-1672-352FBB2FC476}"/>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FFF1A8-DC84-20A7-E882-FA84D0ACE8E7}"/>
              </a:ext>
            </a:extLst>
          </p:cNvPr>
          <p:cNvSpPr>
            <a:spLocks noGrp="1"/>
          </p:cNvSpPr>
          <p:nvPr>
            <p:ph type="dt" sz="half" idx="10"/>
          </p:nvPr>
        </p:nvSpPr>
        <p:spPr/>
        <p:txBody>
          <a:bodyPr/>
          <a:lstStyle/>
          <a:p>
            <a:fld id="{48A87A34-81AB-432B-8DAE-1953F412C126}" type="datetimeFigureOut">
              <a:rPr lang="en-US" smtClean="0"/>
              <a:t>12/1/2025</a:t>
            </a:fld>
            <a:endParaRPr lang="en-US" dirty="0"/>
          </a:p>
        </p:txBody>
      </p:sp>
      <p:sp>
        <p:nvSpPr>
          <p:cNvPr id="5" name="Footer Placeholder 4">
            <a:extLst>
              <a:ext uri="{FF2B5EF4-FFF2-40B4-BE49-F238E27FC236}">
                <a16:creationId xmlns:a16="http://schemas.microsoft.com/office/drawing/2014/main" id="{CF6F97B7-3ABE-D765-57D8-88B86C69C0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5675EB-473B-C95E-12A6-B67D0D49354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1783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FC3D-7DBB-FA07-FC5D-29E84FEA2F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64B13-838C-37EB-B8BC-53B9D26AB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BCD07-7485-8AD4-100C-D20F693BA208}"/>
              </a:ext>
            </a:extLst>
          </p:cNvPr>
          <p:cNvSpPr>
            <a:spLocks noGrp="1"/>
          </p:cNvSpPr>
          <p:nvPr>
            <p:ph type="dt" sz="half" idx="10"/>
          </p:nvPr>
        </p:nvSpPr>
        <p:spPr/>
        <p:txBody>
          <a:bodyPr/>
          <a:lstStyle/>
          <a:p>
            <a:fld id="{48A87A34-81AB-432B-8DAE-1953F412C126}" type="datetimeFigureOut">
              <a:rPr lang="en-US" smtClean="0"/>
              <a:pPr/>
              <a:t>12/1/2025</a:t>
            </a:fld>
            <a:endParaRPr lang="en-US" dirty="0"/>
          </a:p>
        </p:txBody>
      </p:sp>
      <p:sp>
        <p:nvSpPr>
          <p:cNvPr id="5" name="Footer Placeholder 4">
            <a:extLst>
              <a:ext uri="{FF2B5EF4-FFF2-40B4-BE49-F238E27FC236}">
                <a16:creationId xmlns:a16="http://schemas.microsoft.com/office/drawing/2014/main" id="{307D190B-755C-742F-3CFC-2A74A9844A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5E96B6-8CB6-DDA0-205A-5D7653821A3D}"/>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42337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D498-42FE-E259-AB52-08D3B2FA560A}"/>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4674B099-AA1F-E54D-B592-D70C4859434B}"/>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741D46-C43F-B7BC-52D6-1EB47ED6E6BC}"/>
              </a:ext>
            </a:extLst>
          </p:cNvPr>
          <p:cNvSpPr>
            <a:spLocks noGrp="1"/>
          </p:cNvSpPr>
          <p:nvPr>
            <p:ph type="dt" sz="half" idx="10"/>
          </p:nvPr>
        </p:nvSpPr>
        <p:spPr/>
        <p:txBody>
          <a:bodyPr/>
          <a:lstStyle/>
          <a:p>
            <a:fld id="{48A87A34-81AB-432B-8DAE-1953F412C126}" type="datetimeFigureOut">
              <a:rPr lang="en-US" smtClean="0"/>
              <a:t>12/1/2025</a:t>
            </a:fld>
            <a:endParaRPr lang="en-US" dirty="0"/>
          </a:p>
        </p:txBody>
      </p:sp>
      <p:sp>
        <p:nvSpPr>
          <p:cNvPr id="5" name="Footer Placeholder 4">
            <a:extLst>
              <a:ext uri="{FF2B5EF4-FFF2-40B4-BE49-F238E27FC236}">
                <a16:creationId xmlns:a16="http://schemas.microsoft.com/office/drawing/2014/main" id="{F8061C8F-5932-BA06-51AA-1AE9EE225E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82D162-6636-F049-507F-4B614A1667A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5600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AFE75-67DB-2356-93E5-2A46150D8E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C06C6B-85AB-8B3E-B7AD-CDAA8E5F667C}"/>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DB77A9-E363-ABA3-7A79-2168D4BB52D6}"/>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A9DD6-2144-1496-5AB6-34464946A1E7}"/>
              </a:ext>
            </a:extLst>
          </p:cNvPr>
          <p:cNvSpPr>
            <a:spLocks noGrp="1"/>
          </p:cNvSpPr>
          <p:nvPr>
            <p:ph type="dt" sz="half" idx="10"/>
          </p:nvPr>
        </p:nvSpPr>
        <p:spPr/>
        <p:txBody>
          <a:bodyPr/>
          <a:lstStyle/>
          <a:p>
            <a:fld id="{48A87A34-81AB-432B-8DAE-1953F412C126}" type="datetimeFigureOut">
              <a:rPr lang="en-US" smtClean="0"/>
              <a:pPr/>
              <a:t>12/1/2025</a:t>
            </a:fld>
            <a:endParaRPr lang="en-US" dirty="0"/>
          </a:p>
        </p:txBody>
      </p:sp>
      <p:sp>
        <p:nvSpPr>
          <p:cNvPr id="6" name="Footer Placeholder 5">
            <a:extLst>
              <a:ext uri="{FF2B5EF4-FFF2-40B4-BE49-F238E27FC236}">
                <a16:creationId xmlns:a16="http://schemas.microsoft.com/office/drawing/2014/main" id="{1FCD91F8-1604-C0F2-9133-45DD2CCA2C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F717A4-1717-43B1-6242-D9EE54B5A488}"/>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740044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2FF0-644E-402B-82CE-FEB38374912D}"/>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E633EB-2BD8-8A8B-531D-1B939ED509C0}"/>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40804-F959-554D-B7B0-488A19A27292}"/>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F6D14-741C-9089-DEA8-B2C592206455}"/>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B3857-C0B7-905A-4B6F-7110DAB904E4}"/>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27DAE-A1F1-3D5D-0BF2-8A424149D2CB}"/>
              </a:ext>
            </a:extLst>
          </p:cNvPr>
          <p:cNvSpPr>
            <a:spLocks noGrp="1"/>
          </p:cNvSpPr>
          <p:nvPr>
            <p:ph type="dt" sz="half" idx="10"/>
          </p:nvPr>
        </p:nvSpPr>
        <p:spPr/>
        <p:txBody>
          <a:bodyPr/>
          <a:lstStyle/>
          <a:p>
            <a:fld id="{48A87A34-81AB-432B-8DAE-1953F412C126}" type="datetimeFigureOut">
              <a:rPr lang="en-US" smtClean="0"/>
              <a:pPr/>
              <a:t>12/1/2025</a:t>
            </a:fld>
            <a:endParaRPr lang="en-US" dirty="0"/>
          </a:p>
        </p:txBody>
      </p:sp>
      <p:sp>
        <p:nvSpPr>
          <p:cNvPr id="8" name="Footer Placeholder 7">
            <a:extLst>
              <a:ext uri="{FF2B5EF4-FFF2-40B4-BE49-F238E27FC236}">
                <a16:creationId xmlns:a16="http://schemas.microsoft.com/office/drawing/2014/main" id="{9930DD32-BCB7-9576-09C1-AAFABCB5228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A86AE2-2848-D759-2CEF-089645482068}"/>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41082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0A65-FE46-0ECD-494B-C6C2F4DC7B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79E216-226E-ADCA-77D7-0D108A22C472}"/>
              </a:ext>
            </a:extLst>
          </p:cNvPr>
          <p:cNvSpPr>
            <a:spLocks noGrp="1"/>
          </p:cNvSpPr>
          <p:nvPr>
            <p:ph type="dt" sz="half" idx="10"/>
          </p:nvPr>
        </p:nvSpPr>
        <p:spPr/>
        <p:txBody>
          <a:bodyPr/>
          <a:lstStyle/>
          <a:p>
            <a:fld id="{48A87A34-81AB-432B-8DAE-1953F412C126}" type="datetimeFigureOut">
              <a:rPr lang="en-US" smtClean="0"/>
              <a:t>12/1/2025</a:t>
            </a:fld>
            <a:endParaRPr lang="en-US" dirty="0"/>
          </a:p>
        </p:txBody>
      </p:sp>
      <p:sp>
        <p:nvSpPr>
          <p:cNvPr id="4" name="Footer Placeholder 3">
            <a:extLst>
              <a:ext uri="{FF2B5EF4-FFF2-40B4-BE49-F238E27FC236}">
                <a16:creationId xmlns:a16="http://schemas.microsoft.com/office/drawing/2014/main" id="{431B9005-12DE-99FA-AC19-CEAEEE0D29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5E3C83-F11D-65D6-A854-DC4330AF3FE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7794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595E6B-AD7C-9E00-FFA0-53F3180C8337}"/>
              </a:ext>
            </a:extLst>
          </p:cNvPr>
          <p:cNvSpPr>
            <a:spLocks noGrp="1"/>
          </p:cNvSpPr>
          <p:nvPr>
            <p:ph type="dt" sz="half" idx="10"/>
          </p:nvPr>
        </p:nvSpPr>
        <p:spPr/>
        <p:txBody>
          <a:bodyPr/>
          <a:lstStyle/>
          <a:p>
            <a:fld id="{48A87A34-81AB-432B-8DAE-1953F412C126}" type="datetimeFigureOut">
              <a:rPr lang="en-US" smtClean="0"/>
              <a:t>12/1/2025</a:t>
            </a:fld>
            <a:endParaRPr lang="en-US" dirty="0"/>
          </a:p>
        </p:txBody>
      </p:sp>
      <p:sp>
        <p:nvSpPr>
          <p:cNvPr id="3" name="Footer Placeholder 2">
            <a:extLst>
              <a:ext uri="{FF2B5EF4-FFF2-40B4-BE49-F238E27FC236}">
                <a16:creationId xmlns:a16="http://schemas.microsoft.com/office/drawing/2014/main" id="{A392E689-EBDA-EDEE-91C5-8FC3CDCD71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1BFB-830B-0333-3665-2B1E1DC3991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070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C085-0300-4F2A-985C-FAA8F97D49E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142F057-8D3F-4A0F-80B7-3C1503B23FA0}"/>
              </a:ext>
            </a:extLst>
          </p:cNvPr>
          <p:cNvSpPr>
            <a:spLocks noGrp="1"/>
          </p:cNvSpPr>
          <p:nvPr>
            <p:ph type="dt" sz="half" idx="10"/>
          </p:nvPr>
        </p:nvSpPr>
        <p:spPr/>
        <p:txBody>
          <a:bodyPr/>
          <a:lstStyle/>
          <a:p>
            <a:fld id="{91EE3D8C-3438-4368-AD19-D5CB0C52B1DD}" type="datetime1">
              <a:rPr lang="en-US" smtClean="0"/>
              <a:t>12/1/2025</a:t>
            </a:fld>
            <a:endParaRPr lang="en-US"/>
          </a:p>
        </p:txBody>
      </p:sp>
      <p:sp>
        <p:nvSpPr>
          <p:cNvPr id="4" name="Footer Placeholder 3">
            <a:extLst>
              <a:ext uri="{FF2B5EF4-FFF2-40B4-BE49-F238E27FC236}">
                <a16:creationId xmlns:a16="http://schemas.microsoft.com/office/drawing/2014/main" id="{8E5903C3-24B4-4EAC-A7A6-780F02FA6194}"/>
              </a:ext>
            </a:extLst>
          </p:cNvPr>
          <p:cNvSpPr>
            <a:spLocks noGrp="1"/>
          </p:cNvSpPr>
          <p:nvPr>
            <p:ph type="ftr" sz="quarter" idx="11"/>
          </p:nvPr>
        </p:nvSpPr>
        <p:spPr/>
        <p:txBody>
          <a:bodyPr/>
          <a:lstStyle/>
          <a:p>
            <a:r>
              <a:rPr lang="en-US"/>
              <a:t>Add a footer</a:t>
            </a:r>
          </a:p>
        </p:txBody>
      </p:sp>
      <p:sp>
        <p:nvSpPr>
          <p:cNvPr id="5" name="Slide Number Placeholder 4">
            <a:extLst>
              <a:ext uri="{FF2B5EF4-FFF2-40B4-BE49-F238E27FC236}">
                <a16:creationId xmlns:a16="http://schemas.microsoft.com/office/drawing/2014/main" id="{1869A0C8-BE80-4C22-B9B1-A3F125FC950C}"/>
              </a:ext>
            </a:extLst>
          </p:cNvPr>
          <p:cNvSpPr>
            <a:spLocks noGrp="1"/>
          </p:cNvSpPr>
          <p:nvPr>
            <p:ph type="sldNum" sz="quarter" idx="12"/>
          </p:nvPr>
        </p:nvSpPr>
        <p:spPr/>
        <p:txBody>
          <a:bodyPr/>
          <a:lstStyle/>
          <a:p>
            <a:fld id="{2A013F82-EE5E-44EE-A61D-E31C6657F26F}" type="slidenum">
              <a:rPr lang="en-CA" smtClean="0"/>
              <a:t>‹#›</a:t>
            </a:fld>
            <a:endParaRPr lang="en-CA"/>
          </a:p>
        </p:txBody>
      </p:sp>
    </p:spTree>
    <p:extLst>
      <p:ext uri="{BB962C8B-B14F-4D97-AF65-F5344CB8AC3E}">
        <p14:creationId xmlns:p14="http://schemas.microsoft.com/office/powerpoint/2010/main" val="205137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A27F-694C-BED1-E811-A48F16CAA345}"/>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0CE206EB-0FC4-9D51-7917-F1863B7F117E}"/>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521B07-27B4-BB83-65B4-9A09E312BC2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26728D-79A2-2C4C-631D-AAAA533BC564}"/>
              </a:ext>
            </a:extLst>
          </p:cNvPr>
          <p:cNvSpPr>
            <a:spLocks noGrp="1"/>
          </p:cNvSpPr>
          <p:nvPr>
            <p:ph type="dt" sz="half" idx="10"/>
          </p:nvPr>
        </p:nvSpPr>
        <p:spPr/>
        <p:txBody>
          <a:bodyPr/>
          <a:lstStyle/>
          <a:p>
            <a:fld id="{48A87A34-81AB-432B-8DAE-1953F412C126}" type="datetimeFigureOut">
              <a:rPr lang="en-US" smtClean="0"/>
              <a:pPr/>
              <a:t>12/1/2025</a:t>
            </a:fld>
            <a:endParaRPr lang="en-US" dirty="0"/>
          </a:p>
        </p:txBody>
      </p:sp>
      <p:sp>
        <p:nvSpPr>
          <p:cNvPr id="6" name="Footer Placeholder 5">
            <a:extLst>
              <a:ext uri="{FF2B5EF4-FFF2-40B4-BE49-F238E27FC236}">
                <a16:creationId xmlns:a16="http://schemas.microsoft.com/office/drawing/2014/main" id="{08C3BFA2-C716-38BD-FFEF-D21D1EBBC1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EA2C1E-EE63-ECFD-C0D9-A3E2D1A8CFC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3689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AFB8A-40FF-0B71-4849-F4ED4684FBBD}"/>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A6169F7F-2030-8F5B-4055-54FE6C543E12}"/>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BC34C9EF-942D-C658-C609-E57995F8B39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9D2364-15F8-F8F8-45EE-35608B38748C}"/>
              </a:ext>
            </a:extLst>
          </p:cNvPr>
          <p:cNvSpPr>
            <a:spLocks noGrp="1"/>
          </p:cNvSpPr>
          <p:nvPr>
            <p:ph type="dt" sz="half" idx="10"/>
          </p:nvPr>
        </p:nvSpPr>
        <p:spPr/>
        <p:txBody>
          <a:bodyPr/>
          <a:lstStyle/>
          <a:p>
            <a:fld id="{48A87A34-81AB-432B-8DAE-1953F412C126}" type="datetimeFigureOut">
              <a:rPr lang="en-US" smtClean="0"/>
              <a:pPr/>
              <a:t>12/1/2025</a:t>
            </a:fld>
            <a:endParaRPr lang="en-US" dirty="0"/>
          </a:p>
        </p:txBody>
      </p:sp>
      <p:sp>
        <p:nvSpPr>
          <p:cNvPr id="6" name="Footer Placeholder 5">
            <a:extLst>
              <a:ext uri="{FF2B5EF4-FFF2-40B4-BE49-F238E27FC236}">
                <a16:creationId xmlns:a16="http://schemas.microsoft.com/office/drawing/2014/main" id="{75A62A92-70F6-8F43-4217-28F2828E0A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714879-0C97-2BF8-4FA5-38D78CB06E9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80650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C4F7-807E-3C0E-B6E1-B5F5B70A6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B6415E-1916-B4CD-6F15-F9CB3B546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672E8-6032-4D8C-8CE5-7515DBEA52CA}"/>
              </a:ext>
            </a:extLst>
          </p:cNvPr>
          <p:cNvSpPr>
            <a:spLocks noGrp="1"/>
          </p:cNvSpPr>
          <p:nvPr>
            <p:ph type="dt" sz="half" idx="10"/>
          </p:nvPr>
        </p:nvSpPr>
        <p:spPr/>
        <p:txBody>
          <a:bodyPr/>
          <a:lstStyle/>
          <a:p>
            <a:fld id="{48A87A34-81AB-432B-8DAE-1953F412C126}" type="datetimeFigureOut">
              <a:rPr lang="en-US" smtClean="0"/>
              <a:pPr/>
              <a:t>12/1/2025</a:t>
            </a:fld>
            <a:endParaRPr lang="en-US" dirty="0"/>
          </a:p>
        </p:txBody>
      </p:sp>
      <p:sp>
        <p:nvSpPr>
          <p:cNvPr id="5" name="Footer Placeholder 4">
            <a:extLst>
              <a:ext uri="{FF2B5EF4-FFF2-40B4-BE49-F238E27FC236}">
                <a16:creationId xmlns:a16="http://schemas.microsoft.com/office/drawing/2014/main" id="{FB9AC0B5-4190-0916-87DF-51288535AE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AC2CD1-7022-F724-28BE-469E3F15DBE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2241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85DCFB-5E79-E000-79D7-A461D6777C24}"/>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747F3E-E36D-598A-D9F7-5FFC6F76973C}"/>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40C2E-7032-981F-6DD8-7D0FB1462F86}"/>
              </a:ext>
            </a:extLst>
          </p:cNvPr>
          <p:cNvSpPr>
            <a:spLocks noGrp="1"/>
          </p:cNvSpPr>
          <p:nvPr>
            <p:ph type="dt" sz="half" idx="10"/>
          </p:nvPr>
        </p:nvSpPr>
        <p:spPr/>
        <p:txBody>
          <a:bodyPr/>
          <a:lstStyle/>
          <a:p>
            <a:fld id="{48A87A34-81AB-432B-8DAE-1953F412C126}" type="datetimeFigureOut">
              <a:rPr lang="en-US" smtClean="0"/>
              <a:pPr/>
              <a:t>12/1/2025</a:t>
            </a:fld>
            <a:endParaRPr lang="en-US" dirty="0"/>
          </a:p>
        </p:txBody>
      </p:sp>
      <p:sp>
        <p:nvSpPr>
          <p:cNvPr id="5" name="Footer Placeholder 4">
            <a:extLst>
              <a:ext uri="{FF2B5EF4-FFF2-40B4-BE49-F238E27FC236}">
                <a16:creationId xmlns:a16="http://schemas.microsoft.com/office/drawing/2014/main" id="{DF29825F-88FD-69F0-246A-C16DD8A3CF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4BA0D5-14F4-1314-97BD-FCA6F15E6AB9}"/>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3657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4"/>
            <a:ext cx="8863898"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1" y="1"/>
            <a:ext cx="12188820"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7981" y="2002421"/>
            <a:ext cx="7250616" cy="891250"/>
          </a:xfrm>
        </p:spPr>
        <p:txBody>
          <a:bodyPr anchor="t">
            <a:noAutofit/>
          </a:bodyPr>
          <a:lstStyle>
            <a:lvl1pPr>
              <a:defRPr sz="4999"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7982" y="3090445"/>
            <a:ext cx="725061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117" y="1820131"/>
            <a:ext cx="1" cy="2188235"/>
          </a:xfrm>
          <a:prstGeom prst="line">
            <a:avLst/>
          </a:prstGeom>
          <a:ln w="25400">
            <a:solidFill>
              <a:schemeClr val="bg1"/>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616584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411" y="4867540"/>
            <a:ext cx="2355798" cy="1025525"/>
          </a:xfrm>
          <a:noFill/>
        </p:spPr>
        <p:txBody>
          <a:bodyPr vert="horz" lIns="0" tIns="45720" rIns="91440" bIns="0" rtlCol="0" anchor="b">
            <a:noAutofit/>
          </a:bodyPr>
          <a:lstStyle>
            <a:lvl1pPr>
              <a:defRPr lang="en-US" sz="4999"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7153" y="2225041"/>
            <a:ext cx="3556661" cy="3668025"/>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7463" y="2055335"/>
            <a:ext cx="4293088"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7463" y="2782449"/>
            <a:ext cx="4293088"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7463" y="4352427"/>
            <a:ext cx="4293088"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7463" y="3567438"/>
            <a:ext cx="4293088"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7463" y="5137415"/>
            <a:ext cx="4293088"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4904" y="3899792"/>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7153" y="1"/>
            <a:ext cx="3585228"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3171602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1911" y="1691473"/>
            <a:ext cx="4384699" cy="1325563"/>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8"/>
            <a:ext cx="12188825"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7872" y="1690688"/>
            <a:ext cx="4154350"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7872" y="1227699"/>
            <a:ext cx="4154350" cy="382749"/>
          </a:xfrm>
        </p:spPr>
        <p:txBody>
          <a:bodyPr anchor="b">
            <a:normAutofit/>
          </a:bodyPr>
          <a:lstStyle>
            <a:lvl1pPr marL="0" indent="0">
              <a:buNone/>
              <a:defRPr sz="1600" b="1">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635292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532" y="289560"/>
            <a:ext cx="10893762" cy="893218"/>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532" y="1097364"/>
            <a:ext cx="10893762"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532" y="1806575"/>
            <a:ext cx="10893762" cy="4578350"/>
          </a:xfrm>
        </p:spPr>
        <p:txBody>
          <a:bodyPr/>
          <a:lstStyle/>
          <a:p>
            <a:r>
              <a:rPr lang="en-US"/>
              <a:t>Click icon to add table</a:t>
            </a:r>
            <a:endParaRPr lang="en-US" dirty="0"/>
          </a:p>
        </p:txBody>
      </p:sp>
    </p:spTree>
    <p:extLst>
      <p:ext uri="{BB962C8B-B14F-4D97-AF65-F5344CB8AC3E}">
        <p14:creationId xmlns:p14="http://schemas.microsoft.com/office/powerpoint/2010/main" val="18418674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5753" y="260350"/>
            <a:ext cx="4491455" cy="6300788"/>
          </a:xfrm>
          <a:solidFill>
            <a:schemeClr val="bg1">
              <a:lumMod val="95000"/>
            </a:schemeClr>
          </a:solidFill>
        </p:spPr>
        <p:txBody>
          <a:bodyPr vert="horz" lIns="91440" tIns="45720" rIns="91440" bIns="45720" rtlCol="0">
            <a:normAutofit/>
          </a:bodyPr>
          <a:lstStyle>
            <a:lvl1pPr>
              <a:defRPr lang="en-US" sz="1799"/>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7034" y="260350"/>
            <a:ext cx="4051833" cy="3803650"/>
          </a:xfrm>
          <a:solidFill>
            <a:schemeClr val="bg1">
              <a:lumMod val="95000"/>
            </a:schemeClr>
          </a:solidFill>
        </p:spPr>
        <p:txBody>
          <a:bodyPr vert="horz" lIns="91440" tIns="45720" rIns="91440" bIns="45720" rtlCol="0">
            <a:normAutofit/>
          </a:bodyPr>
          <a:lstStyle>
            <a:lvl1pPr>
              <a:defRPr lang="en-US" sz="1799"/>
            </a:lvl1pPr>
          </a:lstStyle>
          <a:p>
            <a:pPr marL="0" lvl="0" indent="0" algn="ctr">
              <a:buNone/>
            </a:pPr>
            <a:r>
              <a:rPr lang="en-US" noProof="0"/>
              <a:t>Click icon to add picture</a:t>
            </a:r>
            <a:endParaRPr lang="en-US" noProof="0"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7034" y="4165600"/>
            <a:ext cx="4051833" cy="2395538"/>
          </a:xfrm>
          <a:solidFill>
            <a:schemeClr val="bg1">
              <a:lumMod val="95000"/>
            </a:schemeClr>
          </a:solidFill>
        </p:spPr>
        <p:txBody>
          <a:bodyPr vert="horz" lIns="91440" tIns="45720" rIns="91440" bIns="45720" rtlCol="0">
            <a:normAutofit/>
          </a:bodyPr>
          <a:lstStyle>
            <a:lvl1pPr>
              <a:defRPr lang="en-US" sz="1799"/>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025" y="524172"/>
            <a:ext cx="2577428" cy="2508588"/>
          </a:xfrm>
        </p:spPr>
        <p:txBody>
          <a:bodyPr lIns="0" anchor="t">
            <a:normAutofit/>
          </a:bodyPr>
          <a:lstStyle>
            <a:lvl1pPr algn="l">
              <a:defRPr sz="3999">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4904" y="-702818"/>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534468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35" y="0"/>
            <a:ext cx="1136747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7982" y="365126"/>
            <a:ext cx="7632300" cy="1325563"/>
          </a:xfrm>
        </p:spPr>
        <p:txBody>
          <a:bodyPr>
            <a:normAutofit/>
          </a:bodyPr>
          <a:lstStyle>
            <a:lvl1pPr>
              <a:defRPr sz="5998"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28139" y="4719574"/>
            <a:ext cx="2488552" cy="3124200"/>
          </a:xfrm>
        </p:spPr>
        <p:txBody>
          <a:bodyPr tIns="0" bIns="0" anchor="b">
            <a:noAutofit/>
          </a:bodyPr>
          <a:lstStyle>
            <a:lvl1pPr marL="0" indent="0" algn="r">
              <a:buNone/>
              <a:defRPr sz="29991">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276413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14CA24-3B8F-4904-BDE9-B9AF47AC0B76}"/>
              </a:ext>
            </a:extLst>
          </p:cNvPr>
          <p:cNvSpPr>
            <a:spLocks noGrp="1"/>
          </p:cNvSpPr>
          <p:nvPr>
            <p:ph type="dt" sz="half" idx="10"/>
          </p:nvPr>
        </p:nvSpPr>
        <p:spPr/>
        <p:txBody>
          <a:bodyPr/>
          <a:lstStyle/>
          <a:p>
            <a:fld id="{5A41D785-D6D8-40F1-B2DD-0E2019A27A22}" type="datetime1">
              <a:rPr lang="en-US" smtClean="0"/>
              <a:t>12/1/2025</a:t>
            </a:fld>
            <a:endParaRPr lang="en-US"/>
          </a:p>
        </p:txBody>
      </p:sp>
      <p:sp>
        <p:nvSpPr>
          <p:cNvPr id="3" name="Footer Placeholder 2">
            <a:extLst>
              <a:ext uri="{FF2B5EF4-FFF2-40B4-BE49-F238E27FC236}">
                <a16:creationId xmlns:a16="http://schemas.microsoft.com/office/drawing/2014/main" id="{D07EDBD3-45C0-42BA-9E61-ECC49EB21C91}"/>
              </a:ext>
            </a:extLst>
          </p:cNvPr>
          <p:cNvSpPr>
            <a:spLocks noGrp="1"/>
          </p:cNvSpPr>
          <p:nvPr>
            <p:ph type="ftr" sz="quarter" idx="11"/>
          </p:nvPr>
        </p:nvSpPr>
        <p:spPr/>
        <p:txBody>
          <a:bodyPr/>
          <a:lstStyle/>
          <a:p>
            <a:r>
              <a:rPr lang="en-US"/>
              <a:t>Add a footer</a:t>
            </a:r>
          </a:p>
        </p:txBody>
      </p:sp>
      <p:sp>
        <p:nvSpPr>
          <p:cNvPr id="4" name="Slide Number Placeholder 3">
            <a:extLst>
              <a:ext uri="{FF2B5EF4-FFF2-40B4-BE49-F238E27FC236}">
                <a16:creationId xmlns:a16="http://schemas.microsoft.com/office/drawing/2014/main" id="{F2E41157-A83F-4C89-B910-F82926962A52}"/>
              </a:ext>
            </a:extLst>
          </p:cNvPr>
          <p:cNvSpPr>
            <a:spLocks noGrp="1"/>
          </p:cNvSpPr>
          <p:nvPr>
            <p:ph type="sldNum" sz="quarter" idx="12"/>
          </p:nvPr>
        </p:nvSpPr>
        <p:spPr/>
        <p:txBody>
          <a:bodyPr/>
          <a:lstStyle/>
          <a:p>
            <a:fld id="{2A013F82-EE5E-44EE-A61D-E31C6657F26F}" type="slidenum">
              <a:rPr lang="en-CA" smtClean="0"/>
              <a:t>‹#›</a:t>
            </a:fld>
            <a:endParaRPr lang="en-CA"/>
          </a:p>
        </p:txBody>
      </p:sp>
      <p:pic>
        <p:nvPicPr>
          <p:cNvPr id="5" name="Picture 4" descr="Large ocean wave (semitransparent)" title="Ocean Wave">
            <a:extLst>
              <a:ext uri="{FF2B5EF4-FFF2-40B4-BE49-F238E27FC236}">
                <a16:creationId xmlns:a16="http://schemas.microsoft.com/office/drawing/2014/main" id="{D348DBAD-721C-4B61-B4AD-354FCC9B2A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spTree>
    <p:extLst>
      <p:ext uri="{BB962C8B-B14F-4D97-AF65-F5344CB8AC3E}">
        <p14:creationId xmlns:p14="http://schemas.microsoft.com/office/powerpoint/2010/main" val="398336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2503" y="1"/>
            <a:ext cx="6056322" cy="6857995"/>
          </a:xfrm>
          <a:prstGeom prst="rect">
            <a:avLst/>
          </a:prstGeom>
          <a:solidFill>
            <a:schemeClr val="accent2">
              <a:alpha val="99000"/>
            </a:schemeClr>
          </a:solidFill>
        </p:spPr>
        <p:txBody>
          <a:bodyPr vert="horz" lIns="1295663" tIns="45708" rIns="431888" bIns="45708"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0839" y="1100290"/>
            <a:ext cx="4007393"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0840" y="2561160"/>
            <a:ext cx="4007393"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4904" y="18543"/>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5681" y="1038725"/>
            <a:ext cx="80454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5681" y="2330236"/>
            <a:ext cx="80454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5681" y="3621747"/>
            <a:ext cx="80454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5681" y="4913258"/>
            <a:ext cx="80454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6313" y="1074809"/>
            <a:ext cx="3976612"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6313" y="2365537"/>
            <a:ext cx="3976612"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6313" y="3656265"/>
            <a:ext cx="3976612"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6313" y="4946994"/>
            <a:ext cx="3976612"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7982" y="3278529"/>
            <a:ext cx="4007394"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1203797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463" y="971950"/>
            <a:ext cx="3536109"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5347" y="729827"/>
            <a:ext cx="1642956" cy="1643384"/>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68266" y="729827"/>
            <a:ext cx="1642956" cy="1643384"/>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5347" y="3646649"/>
            <a:ext cx="1642956" cy="1643384"/>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68266" y="3646649"/>
            <a:ext cx="1642956" cy="1643384"/>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1301" y="2823837"/>
            <a:ext cx="2516949"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1301" y="2419512"/>
            <a:ext cx="2516949"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2731" y="2823837"/>
            <a:ext cx="2516949"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2731" y="2419512"/>
            <a:ext cx="2516949"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1301" y="5740657"/>
            <a:ext cx="2516949"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1301" y="5336332"/>
            <a:ext cx="2516949"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2731" y="5740657"/>
            <a:ext cx="2516949"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2731" y="5336332"/>
            <a:ext cx="2516949"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4904" y="-184658"/>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258326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89011" y="839973"/>
            <a:ext cx="4766021" cy="1342045"/>
          </a:xfrm>
        </p:spPr>
        <p:txBody>
          <a:bodyPr lIns="0" anchor="b">
            <a:normAutofit/>
          </a:bodyPr>
          <a:lstStyle>
            <a:lvl1pPr>
              <a:defRPr sz="3999">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89011" y="2635243"/>
            <a:ext cx="4766021" cy="3483263"/>
          </a:xfrm>
        </p:spPr>
        <p:txBody>
          <a:bodyPr lIns="0">
            <a:normAutofit/>
          </a:bodyPr>
          <a:lstStyle>
            <a:lvl1pPr marL="0" indent="0">
              <a:lnSpc>
                <a:spcPct val="100000"/>
              </a:lnSpc>
              <a:buNone/>
              <a:defRPr sz="1400" spc="0">
                <a:solidFill>
                  <a:schemeClr val="tx2"/>
                </a:solidFill>
              </a:defRPr>
            </a:lvl1pPr>
            <a:lvl2pPr marL="457063" indent="0">
              <a:lnSpc>
                <a:spcPct val="100000"/>
              </a:lnSpc>
              <a:buNone/>
              <a:defRPr sz="1100" spc="0">
                <a:solidFill>
                  <a:schemeClr val="tx2"/>
                </a:solidFill>
              </a:defRPr>
            </a:lvl2pPr>
            <a:lvl3pPr marL="914126" indent="0">
              <a:lnSpc>
                <a:spcPct val="100000"/>
              </a:lnSpc>
              <a:buNone/>
              <a:defRPr sz="1050" spc="0">
                <a:solidFill>
                  <a:schemeClr val="tx2"/>
                </a:solidFill>
              </a:defRPr>
            </a:lvl3pPr>
            <a:lvl4pPr marL="1371189" indent="0">
              <a:lnSpc>
                <a:spcPct val="100000"/>
              </a:lnSpc>
              <a:buNone/>
              <a:defRPr sz="1000" spc="0">
                <a:solidFill>
                  <a:schemeClr val="tx2"/>
                </a:solidFill>
              </a:defRPr>
            </a:lvl4pPr>
            <a:lvl5pPr marL="1828251"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89011" y="2247680"/>
            <a:ext cx="4766021" cy="32190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7982" y="2247901"/>
            <a:ext cx="5619009" cy="387032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513686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3898"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1" y="1"/>
            <a:ext cx="12188820"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7981" y="2002421"/>
            <a:ext cx="7250616" cy="891250"/>
          </a:xfrm>
        </p:spPr>
        <p:txBody>
          <a:bodyPr anchor="t">
            <a:noAutofit/>
          </a:bodyPr>
          <a:lstStyle>
            <a:lvl1pPr>
              <a:defRPr sz="4999"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7982" y="3090445"/>
            <a:ext cx="725061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117" y="1820131"/>
            <a:ext cx="1" cy="2188235"/>
          </a:xfrm>
          <a:prstGeom prst="line">
            <a:avLst/>
          </a:prstGeom>
          <a:ln w="25400">
            <a:solidFill>
              <a:schemeClr val="bg1"/>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77837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4"/>
            <a:ext cx="8863898"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1" y="1"/>
            <a:ext cx="12188820"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7981" y="2002421"/>
            <a:ext cx="7250616" cy="891250"/>
          </a:xfrm>
        </p:spPr>
        <p:txBody>
          <a:bodyPr anchor="t">
            <a:noAutofit/>
          </a:bodyPr>
          <a:lstStyle>
            <a:lvl1pPr>
              <a:defRPr sz="4999"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7982" y="3090445"/>
            <a:ext cx="725061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117" y="1820131"/>
            <a:ext cx="1" cy="2188235"/>
          </a:xfrm>
          <a:prstGeom prst="line">
            <a:avLst/>
          </a:prstGeom>
          <a:ln w="25400">
            <a:solidFill>
              <a:schemeClr val="bg1"/>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873462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7981" y="578736"/>
            <a:ext cx="7250616" cy="891250"/>
          </a:xfrm>
        </p:spPr>
        <p:txBody>
          <a:bodyPr anchor="t">
            <a:noAutofit/>
          </a:bodyPr>
          <a:lstStyle>
            <a:lvl1pPr>
              <a:defRPr sz="4999"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7982" y="1666759"/>
            <a:ext cx="725061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117" y="396446"/>
            <a:ext cx="1" cy="2188235"/>
          </a:xfrm>
          <a:prstGeom prst="line">
            <a:avLst/>
          </a:prstGeom>
          <a:ln w="25400">
            <a:solidFill>
              <a:schemeClr val="bg1"/>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3898" y="0"/>
            <a:ext cx="3324926" cy="6858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1544553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7981" y="2708475"/>
            <a:ext cx="7250616" cy="891250"/>
          </a:xfrm>
        </p:spPr>
        <p:txBody>
          <a:bodyPr anchor="t">
            <a:noAutofit/>
          </a:bodyPr>
          <a:lstStyle>
            <a:lvl1pPr>
              <a:defRPr sz="4999"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7982" y="3796499"/>
            <a:ext cx="725061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117" y="2526184"/>
            <a:ext cx="1" cy="2188235"/>
          </a:xfrm>
          <a:prstGeom prst="line">
            <a:avLst/>
          </a:prstGeom>
          <a:ln w="25400">
            <a:solidFill>
              <a:schemeClr val="bg1"/>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1" y="0"/>
            <a:ext cx="12188824"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9517087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1" y="0"/>
            <a:ext cx="12188824"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2062" y="2870519"/>
            <a:ext cx="7250616" cy="891250"/>
          </a:xfrm>
        </p:spPr>
        <p:txBody>
          <a:bodyPr anchor="t">
            <a:noAutofit/>
          </a:bodyPr>
          <a:lstStyle>
            <a:lvl1pPr>
              <a:defRPr sz="4999"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2062" y="3958543"/>
            <a:ext cx="725061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7411" y="2817442"/>
            <a:ext cx="0" cy="1929807"/>
          </a:xfrm>
          <a:prstGeom prst="line">
            <a:avLst/>
          </a:prstGeom>
          <a:ln w="25400">
            <a:solidFill>
              <a:schemeClr val="bg1"/>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728941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1" y="0"/>
            <a:ext cx="12188824"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endParaRPr lang="en-US" dirty="0"/>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19847" y="3379810"/>
            <a:ext cx="7250616" cy="891250"/>
          </a:xfrm>
        </p:spPr>
        <p:txBody>
          <a:bodyPr anchor="t">
            <a:noAutofit/>
          </a:bodyPr>
          <a:lstStyle>
            <a:lvl1pPr algn="l">
              <a:defRPr sz="4999"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19847" y="4467834"/>
            <a:ext cx="7250615"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050" y="3006586"/>
            <a:ext cx="0" cy="2570101"/>
          </a:xfrm>
          <a:prstGeom prst="line">
            <a:avLst/>
          </a:prstGeom>
          <a:ln w="25400">
            <a:solidFill>
              <a:schemeClr val="bg1"/>
            </a:solidFill>
            <a:miter lim="400000"/>
          </a:ln>
        </p:spPr>
        <p:txBody>
          <a:bodyPr lIns="19045" tIns="19045" rIns="19045" bIns="19045"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055716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411" y="4867540"/>
            <a:ext cx="2274796" cy="1025525"/>
          </a:xfrm>
          <a:noFill/>
        </p:spPr>
        <p:txBody>
          <a:bodyPr vert="horz" lIns="0" tIns="45720" rIns="91440" bIns="0" rtlCol="0" anchor="b">
            <a:noAutofit/>
          </a:bodyPr>
          <a:lstStyle>
            <a:lvl1pPr>
              <a:defRPr lang="en-US" sz="4999"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2165" y="812800"/>
            <a:ext cx="3556661" cy="5232400"/>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4231" y="879710"/>
            <a:ext cx="429308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4231" y="1956155"/>
            <a:ext cx="429308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4231" y="3032600"/>
            <a:ext cx="429308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4231" y="4109045"/>
            <a:ext cx="429308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4231" y="5185490"/>
            <a:ext cx="429308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063"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4904" y="3899792"/>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53162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36B67-DDBB-4F66-9D23-E11D4F8989B7}"/>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B1D33D9-1E60-4537-A177-A3AB1F4A51DF}"/>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0570410-A2C0-40DE-8FFE-91B373DD021B}"/>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9C93C0-EBBF-486F-B246-9D52E364AFD5}"/>
              </a:ext>
            </a:extLst>
          </p:cNvPr>
          <p:cNvSpPr>
            <a:spLocks noGrp="1"/>
          </p:cNvSpPr>
          <p:nvPr>
            <p:ph type="dt" sz="half" idx="10"/>
          </p:nvPr>
        </p:nvSpPr>
        <p:spPr/>
        <p:txBody>
          <a:bodyPr/>
          <a:lstStyle/>
          <a:p>
            <a:fld id="{C05A9A06-02F9-41CB-8208-185A65D60B96}" type="datetime1">
              <a:rPr lang="en-US" smtClean="0"/>
              <a:t>12/1/2025</a:t>
            </a:fld>
            <a:endParaRPr lang="en-US"/>
          </a:p>
        </p:txBody>
      </p:sp>
      <p:sp>
        <p:nvSpPr>
          <p:cNvPr id="6" name="Footer Placeholder 5">
            <a:extLst>
              <a:ext uri="{FF2B5EF4-FFF2-40B4-BE49-F238E27FC236}">
                <a16:creationId xmlns:a16="http://schemas.microsoft.com/office/drawing/2014/main" id="{E8898AA6-D3C8-4D9F-A5F2-E7CFD9060904}"/>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C1150234-6926-4B03-925B-36EB0B5F75A4}"/>
              </a:ext>
            </a:extLst>
          </p:cNvPr>
          <p:cNvSpPr>
            <a:spLocks noGrp="1"/>
          </p:cNvSpPr>
          <p:nvPr>
            <p:ph type="sldNum" sz="quarter" idx="12"/>
          </p:nvPr>
        </p:nvSpPr>
        <p:spPr/>
        <p:txBody>
          <a:bodyPr/>
          <a:lstStyle/>
          <a:p>
            <a:fld id="{2A013F82-EE5E-44EE-A61D-E31C6657F26F}" type="slidenum">
              <a:rPr lang="en-CA" smtClean="0"/>
              <a:t>‹#›</a:t>
            </a:fld>
            <a:endParaRPr lang="en-CA"/>
          </a:p>
        </p:txBody>
      </p:sp>
    </p:spTree>
    <p:extLst>
      <p:ext uri="{BB962C8B-B14F-4D97-AF65-F5344CB8AC3E}">
        <p14:creationId xmlns:p14="http://schemas.microsoft.com/office/powerpoint/2010/main" val="35965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411" y="4867540"/>
            <a:ext cx="2239220" cy="1025525"/>
          </a:xfrm>
          <a:noFill/>
        </p:spPr>
        <p:txBody>
          <a:bodyPr vert="horz" lIns="0" tIns="45720" rIns="91440" bIns="0" rtlCol="0" anchor="b">
            <a:noAutofit/>
          </a:bodyPr>
          <a:lstStyle>
            <a:lvl1pPr>
              <a:defRPr lang="en-US" sz="4999"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2165" y="812800"/>
            <a:ext cx="3556661" cy="5232400"/>
          </a:xfrm>
        </p:spPr>
        <p:txBody>
          <a:bodyPr/>
          <a:lstStyle>
            <a:lvl1pPr>
              <a:defRPr>
                <a:latin typeface="+mn-lt"/>
              </a:defRPr>
            </a:lvl1pPr>
          </a:lstStyle>
          <a:p>
            <a:r>
              <a:rPr lang="en-US" noProof="0"/>
              <a:t>Click icon to add picture</a:t>
            </a: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5688" y="879710"/>
            <a:ext cx="3982821"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063"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5688" y="1956155"/>
            <a:ext cx="3982821"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063"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5688" y="3032600"/>
            <a:ext cx="3982821"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063"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5688" y="4109045"/>
            <a:ext cx="3982821"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063"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5688" y="5185490"/>
            <a:ext cx="3982821"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063"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6811" y="879710"/>
            <a:ext cx="740889" cy="755650"/>
          </a:xfrm>
        </p:spPr>
        <p:txBody>
          <a:bodyPr rIns="0" anchor="ctr">
            <a:noAutofit/>
          </a:bodyPr>
          <a:lstStyle>
            <a:lvl1pPr marL="0" indent="0" algn="r">
              <a:buNone/>
              <a:defRPr sz="5998">
                <a:solidFill>
                  <a:schemeClr val="accent2"/>
                </a:solidFill>
                <a:latin typeface="+mj-lt"/>
                <a:cs typeface="Arial" panose="020B0604020202020204" pitchFamily="34" charset="0"/>
              </a:defRPr>
            </a:lvl1pPr>
            <a:lvl2pPr marL="457063"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6811" y="1956155"/>
            <a:ext cx="740889" cy="755650"/>
          </a:xfrm>
        </p:spPr>
        <p:txBody>
          <a:bodyPr rIns="0" anchor="ctr">
            <a:noAutofit/>
          </a:bodyPr>
          <a:lstStyle>
            <a:lvl1pPr marL="0" indent="0" algn="r">
              <a:buNone/>
              <a:defRPr sz="5998">
                <a:solidFill>
                  <a:schemeClr val="accent2"/>
                </a:solidFill>
                <a:latin typeface="+mj-lt"/>
                <a:cs typeface="Arial" panose="020B0604020202020204" pitchFamily="34" charset="0"/>
              </a:defRPr>
            </a:lvl1pPr>
            <a:lvl2pPr marL="457063"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6811" y="3032600"/>
            <a:ext cx="740889" cy="755650"/>
          </a:xfrm>
        </p:spPr>
        <p:txBody>
          <a:bodyPr rIns="0" anchor="ctr">
            <a:noAutofit/>
          </a:bodyPr>
          <a:lstStyle>
            <a:lvl1pPr marL="0" indent="0" algn="r">
              <a:buNone/>
              <a:defRPr sz="5998">
                <a:solidFill>
                  <a:schemeClr val="accent2"/>
                </a:solidFill>
                <a:latin typeface="+mj-lt"/>
                <a:cs typeface="Arial" panose="020B0604020202020204" pitchFamily="34" charset="0"/>
              </a:defRPr>
            </a:lvl1pPr>
            <a:lvl2pPr marL="457063"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6811" y="4109045"/>
            <a:ext cx="740889" cy="755650"/>
          </a:xfrm>
        </p:spPr>
        <p:txBody>
          <a:bodyPr rIns="0" anchor="ctr">
            <a:noAutofit/>
          </a:bodyPr>
          <a:lstStyle>
            <a:lvl1pPr marL="0" indent="0" algn="r">
              <a:buNone/>
              <a:defRPr sz="5998">
                <a:solidFill>
                  <a:schemeClr val="accent2"/>
                </a:solidFill>
                <a:latin typeface="+mj-lt"/>
                <a:cs typeface="Arial" panose="020B0604020202020204" pitchFamily="34" charset="0"/>
              </a:defRPr>
            </a:lvl1pPr>
            <a:lvl2pPr marL="457063"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6811" y="5185490"/>
            <a:ext cx="740889" cy="755650"/>
          </a:xfrm>
        </p:spPr>
        <p:txBody>
          <a:bodyPr rIns="0" anchor="ctr">
            <a:noAutofit/>
          </a:bodyPr>
          <a:lstStyle>
            <a:lvl1pPr marL="0" indent="0" algn="r">
              <a:buNone/>
              <a:defRPr sz="5998">
                <a:solidFill>
                  <a:schemeClr val="accent2"/>
                </a:solidFill>
                <a:latin typeface="+mj-lt"/>
                <a:cs typeface="Arial" panose="020B0604020202020204" pitchFamily="34" charset="0"/>
              </a:defRPr>
            </a:lvl1pPr>
            <a:lvl2pPr marL="457063"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4904" y="3899792"/>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270363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728" y="1193766"/>
            <a:ext cx="4384699" cy="1325563"/>
          </a:xfrm>
        </p:spPr>
        <p:txBody>
          <a:bodyPr anchor="b">
            <a:normAutofit/>
          </a:bodyPr>
          <a:lstStyle>
            <a:lvl1pPr algn="r">
              <a:defRPr sz="3999">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727" y="2632338"/>
            <a:ext cx="4384699" cy="3357563"/>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69391" y="2540530"/>
            <a:ext cx="3045509"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7323" y="2540530"/>
            <a:ext cx="3022362"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69101" y="2944814"/>
            <a:ext cx="304562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7323" y="2944814"/>
            <a:ext cx="3022362"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2519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69100" y="1193766"/>
            <a:ext cx="6320584" cy="1325563"/>
          </a:xfrm>
        </p:spPr>
        <p:txBody>
          <a:bodyPr lIns="0" anchor="b">
            <a:normAutofit/>
          </a:bodyPr>
          <a:lstStyle>
            <a:lvl1pPr algn="l">
              <a:defRPr sz="3999">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6"/>
            <a:ext cx="5229426" cy="4796135"/>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69391" y="2540530"/>
            <a:ext cx="3045509"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7323" y="2540530"/>
            <a:ext cx="3022362"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69101" y="2944814"/>
            <a:ext cx="304562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7323" y="2944814"/>
            <a:ext cx="3022362"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14099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7982" y="1809010"/>
            <a:ext cx="3416038" cy="2884911"/>
          </a:xfrm>
        </p:spPr>
        <p:txBody>
          <a:bodyPr lIns="0" anchor="t">
            <a:normAutofit/>
          </a:bodyPr>
          <a:lstStyle>
            <a:lvl1pPr algn="r">
              <a:defRPr sz="3999">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09701" y="1809010"/>
            <a:ext cx="368506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49974" y="1809010"/>
            <a:ext cx="3657057"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09398" y="2213294"/>
            <a:ext cx="368519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49974" y="2213294"/>
            <a:ext cx="3657057"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4883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90"/>
            <a:ext cx="4296093" cy="3449109"/>
          </a:xfrm>
          <a:solidFill>
            <a:schemeClr val="accent2"/>
          </a:solidFill>
        </p:spPr>
        <p:txBody>
          <a:bodyPr vert="horz" lIns="0" tIns="45720" rIns="324000" bIns="45720" rtlCol="0" anchor="ctr">
            <a:normAutofit/>
          </a:bodyPr>
          <a:lstStyle>
            <a:lvl1pPr>
              <a:defRPr lang="en-US" sz="3999"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7561" y="1687090"/>
            <a:ext cx="368506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49974" y="1687090"/>
            <a:ext cx="3657057" cy="382749"/>
          </a:xfrm>
        </p:spPr>
        <p:txBody>
          <a:bodyPr vert="horz" lIns="0" tIns="45720" rIns="91440" bIns="45720" rtlCol="0" anchor="b">
            <a:normAutofit/>
          </a:bodyPr>
          <a:lstStyle>
            <a:lvl1pPr marL="0" indent="0">
              <a:buNone/>
              <a:defRPr lang="en-US" sz="1600" b="1" dirty="0">
                <a:latin typeface="+mn-lt"/>
              </a:defRPr>
            </a:lvl1pPr>
          </a:lstStyle>
          <a:p>
            <a:pPr marL="228531" lvl="0" indent="-228531"/>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7258" y="2091374"/>
            <a:ext cx="368519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49974" y="2091374"/>
            <a:ext cx="3657057"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1189" y="1332083"/>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4681" y="1675515"/>
            <a:ext cx="11571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n-lt"/>
            </a:endParaRPr>
          </a:p>
        </p:txBody>
      </p:sp>
    </p:spTree>
    <p:extLst>
      <p:ext uri="{BB962C8B-B14F-4D97-AF65-F5344CB8AC3E}">
        <p14:creationId xmlns:p14="http://schemas.microsoft.com/office/powerpoint/2010/main" val="21809875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7560" cy="1721802"/>
          </a:xfrm>
          <a:noFill/>
        </p:spPr>
        <p:txBody>
          <a:bodyPr lIns="0" rIns="324000" anchor="ctr">
            <a:normAutofit/>
          </a:bodyPr>
          <a:lstStyle>
            <a:lvl1pPr algn="r">
              <a:defRPr sz="3999">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2"/>
            <a:ext cx="12200397" cy="3449109"/>
          </a:xfrm>
          <a:prstGeom prst="rect">
            <a:avLst/>
          </a:prstGeom>
          <a:solidFill>
            <a:schemeClr val="accent2"/>
          </a:solidFill>
        </p:spPr>
        <p:txBody>
          <a:bodyPr vert="horz" lIns="0" tIns="45708" rIns="323916" bIns="45708"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999"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7560" y="3666355"/>
            <a:ext cx="34479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1906" y="3666355"/>
            <a:ext cx="3449366" cy="382749"/>
          </a:xfrm>
        </p:spPr>
        <p:txBody>
          <a:bodyPr vert="horz" lIns="0" tIns="45720" rIns="91440" bIns="45720" rtlCol="0" anchor="b">
            <a:normAutofit/>
          </a:bodyPr>
          <a:lstStyle>
            <a:lvl1pPr marL="0" indent="0">
              <a:buNone/>
              <a:defRPr lang="en-US" sz="1600" b="1" dirty="0">
                <a:latin typeface="+mn-lt"/>
              </a:defRPr>
            </a:lvl1pPr>
          </a:lstStyle>
          <a:p>
            <a:pPr marL="228531" lvl="0" indent="-228531"/>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7257" y="4070640"/>
            <a:ext cx="3447902"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1906" y="4070640"/>
            <a:ext cx="3449366"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1189" y="730195"/>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3836" y="3805254"/>
            <a:ext cx="1935421" cy="1854770"/>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4380689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728" y="1193766"/>
            <a:ext cx="4384699" cy="1325563"/>
          </a:xfrm>
        </p:spPr>
        <p:txBody>
          <a:bodyPr anchor="b">
            <a:normAutofit/>
          </a:bodyPr>
          <a:lstStyle>
            <a:lvl1pPr algn="r">
              <a:defRPr sz="3999">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727" y="2632338"/>
            <a:ext cx="4384699"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69391" y="2944855"/>
            <a:ext cx="3045509"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69391" y="2540530"/>
            <a:ext cx="3045509"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7323" y="2944855"/>
            <a:ext cx="3045509"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7323" y="2540530"/>
            <a:ext cx="3022362"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42443293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6593" y="836271"/>
            <a:ext cx="4262232" cy="5185458"/>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6645" y="836271"/>
            <a:ext cx="426129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4871" y="1659771"/>
            <a:ext cx="2557339" cy="1325563"/>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4904" y="435232"/>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844319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7"/>
            <a:ext cx="12188825"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6679" y="1775521"/>
            <a:ext cx="6433848" cy="1325563"/>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584" y="836271"/>
            <a:ext cx="3522505"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3124837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6678" y="3206187"/>
            <a:ext cx="6433849"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6679" y="1775521"/>
            <a:ext cx="6433848" cy="1325563"/>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7982" y="836271"/>
            <a:ext cx="3656107"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340602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9634-A4E7-4F3E-90F8-46F80AC7EE93}"/>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0149529-2A52-4BAA-9B73-24B17E017BD9}"/>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CA"/>
          </a:p>
        </p:txBody>
      </p:sp>
      <p:sp>
        <p:nvSpPr>
          <p:cNvPr id="4" name="Text Placeholder 3">
            <a:extLst>
              <a:ext uri="{FF2B5EF4-FFF2-40B4-BE49-F238E27FC236}">
                <a16:creationId xmlns:a16="http://schemas.microsoft.com/office/drawing/2014/main" id="{2D4E51FC-2B6B-4B34-9F8B-12FA8905A27B}"/>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9F5AA-08BA-4419-9077-91758D09E3DF}"/>
              </a:ext>
            </a:extLst>
          </p:cNvPr>
          <p:cNvSpPr>
            <a:spLocks noGrp="1"/>
          </p:cNvSpPr>
          <p:nvPr>
            <p:ph type="dt" sz="half" idx="10"/>
          </p:nvPr>
        </p:nvSpPr>
        <p:spPr/>
        <p:txBody>
          <a:bodyPr/>
          <a:lstStyle/>
          <a:p>
            <a:fld id="{3E2E051B-B340-4A72-AC7D-8FDFBF03EE12}" type="datetime1">
              <a:rPr lang="en-US" smtClean="0"/>
              <a:t>12/1/2025</a:t>
            </a:fld>
            <a:endParaRPr lang="en-US"/>
          </a:p>
        </p:txBody>
      </p:sp>
      <p:sp>
        <p:nvSpPr>
          <p:cNvPr id="6" name="Footer Placeholder 5">
            <a:extLst>
              <a:ext uri="{FF2B5EF4-FFF2-40B4-BE49-F238E27FC236}">
                <a16:creationId xmlns:a16="http://schemas.microsoft.com/office/drawing/2014/main" id="{187B07C3-70EC-4C1E-B5AF-4BCF7B4D4A50}"/>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A06A8F1B-8801-451A-8777-0DC21C8F8A55}"/>
              </a:ext>
            </a:extLst>
          </p:cNvPr>
          <p:cNvSpPr>
            <a:spLocks noGrp="1"/>
          </p:cNvSpPr>
          <p:nvPr>
            <p:ph type="sldNum" sz="quarter" idx="12"/>
          </p:nvPr>
        </p:nvSpPr>
        <p:spPr/>
        <p:txBody>
          <a:bodyPr/>
          <a:lstStyle/>
          <a:p>
            <a:fld id="{2A013F82-EE5E-44EE-A61D-E31C6657F26F}" type="slidenum">
              <a:rPr lang="en-CA" smtClean="0"/>
              <a:pPr/>
              <a:t>‹#›</a:t>
            </a:fld>
            <a:endParaRPr lang="en-CA"/>
          </a:p>
        </p:txBody>
      </p:sp>
    </p:spTree>
    <p:extLst>
      <p:ext uri="{BB962C8B-B14F-4D97-AF65-F5344CB8AC3E}">
        <p14:creationId xmlns:p14="http://schemas.microsoft.com/office/powerpoint/2010/main" val="68679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4384" y="3428991"/>
            <a:ext cx="7444441" cy="3429009"/>
          </a:xfrm>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7982" y="1659771"/>
            <a:ext cx="3084814" cy="1325563"/>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4904" y="435232"/>
            <a:ext cx="0" cy="1929807"/>
          </a:xfrm>
          <a:prstGeom prst="line">
            <a:avLst/>
          </a:prstGeom>
          <a:ln w="19050">
            <a:solidFill>
              <a:schemeClr val="tx2"/>
            </a:solidFill>
            <a:miter lim="400000"/>
          </a:ln>
        </p:spPr>
        <p:txBody>
          <a:bodyPr lIns="19045" tIns="19045" rIns="19045" bIns="19045"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4384" y="0"/>
            <a:ext cx="7444441" cy="3428990"/>
          </a:xfrm>
          <a:prstGeom prst="rect">
            <a:avLst/>
          </a:prstGeom>
          <a:solidFill>
            <a:schemeClr val="accent2"/>
          </a:solidFill>
        </p:spPr>
        <p:txBody>
          <a:bodyPr vert="horz" lIns="251934" tIns="143963" rIns="143963" bIns="45708"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7682" y="987208"/>
            <a:ext cx="2837083"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49196" y="987208"/>
            <a:ext cx="3500194" cy="1397178"/>
          </a:xfrm>
        </p:spPr>
        <p:txBody>
          <a:bodyPr lIns="0" tIns="0">
            <a:normAutofit/>
          </a:bodyPr>
          <a:lstStyle>
            <a:lvl1pPr marL="0" indent="0">
              <a:lnSpc>
                <a:spcPct val="100000"/>
              </a:lnSpc>
              <a:buNone/>
              <a:defRPr sz="1400">
                <a:solidFill>
                  <a:schemeClr val="tx2"/>
                </a:solidFill>
                <a:latin typeface="+mn-lt"/>
              </a:defRPr>
            </a:lvl1pPr>
            <a:lvl2pPr marL="457063" indent="0">
              <a:buNone/>
              <a:defRPr sz="1200"/>
            </a:lvl2pPr>
            <a:lvl3pPr marL="914126"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12396243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7982" y="0"/>
            <a:ext cx="11350843"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7982" y="4566452"/>
            <a:ext cx="5005711" cy="1440000"/>
          </a:xfrm>
          <a:solidFill>
            <a:schemeClr val="bg1"/>
          </a:solidFill>
        </p:spPr>
        <p:txBody>
          <a:bodyPr lIns="216000">
            <a:normAutofit/>
          </a:bodyPr>
          <a:lstStyle>
            <a:lvl1pPr>
              <a:defRPr sz="3999">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713573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7982" y="0"/>
            <a:ext cx="11350843"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0809" cy="1189037"/>
          </a:xfrm>
        </p:spPr>
        <p:txBody>
          <a:bodyPr anchor="b">
            <a:normAutofit/>
          </a:bodyPr>
          <a:lstStyle>
            <a:lvl1pPr marL="0" indent="0">
              <a:buNone/>
              <a:defRPr sz="2799">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40662881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88825" cy="685800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3693" cy="1440000"/>
          </a:xfrm>
          <a:solidFill>
            <a:schemeClr val="bg1"/>
          </a:solidFill>
        </p:spPr>
        <p:txBody>
          <a:bodyPr lIns="792000">
            <a:normAutofit/>
          </a:bodyPr>
          <a:lstStyle>
            <a:lvl1pPr>
              <a:defRPr sz="3999">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613560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88825" cy="6858000"/>
          </a:xfrm>
        </p:spPr>
        <p:txBody>
          <a:bodyPr/>
          <a:lstStyle/>
          <a:p>
            <a:r>
              <a:rPr lang="en-US"/>
              <a:t>Click icon to add picture</a:t>
            </a:r>
            <a:endParaRPr lang="en-US" dirty="0"/>
          </a:p>
        </p:txBody>
      </p:sp>
    </p:spTree>
    <p:extLst>
      <p:ext uri="{BB962C8B-B14F-4D97-AF65-F5344CB8AC3E}">
        <p14:creationId xmlns:p14="http://schemas.microsoft.com/office/powerpoint/2010/main" val="25466054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1"/>
            <a:ext cx="12188825"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218" y="5688402"/>
            <a:ext cx="871501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6949740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1"/>
            <a:ext cx="12188825" cy="5497975"/>
          </a:xfrm>
        </p:spPr>
        <p:txBody>
          <a:bodyPr/>
          <a:lstStyle/>
          <a:p>
            <a:r>
              <a:rPr lang="en-US"/>
              <a:t>Click icon to add picture</a:t>
            </a:r>
            <a:endParaRPr lang="en-US" dirty="0"/>
          </a:p>
        </p:txBody>
      </p:sp>
    </p:spTree>
    <p:extLst>
      <p:ext uri="{BB962C8B-B14F-4D97-AF65-F5344CB8AC3E}">
        <p14:creationId xmlns:p14="http://schemas.microsoft.com/office/powerpoint/2010/main" val="3631443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7982" y="1"/>
            <a:ext cx="11350843" cy="554736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218" y="5688402"/>
            <a:ext cx="871501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257588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7982" y="853442"/>
            <a:ext cx="11350843" cy="5151119"/>
          </a:xfrm>
        </p:spPr>
        <p:txBody>
          <a:bodyPr/>
          <a:lstStyle/>
          <a:p>
            <a:r>
              <a:rPr lang="en-US"/>
              <a:t>Click icon to add picture</a:t>
            </a:r>
            <a:endParaRPr lang="en-US" dirty="0"/>
          </a:p>
        </p:txBody>
      </p:sp>
    </p:spTree>
    <p:extLst>
      <p:ext uri="{BB962C8B-B14F-4D97-AF65-F5344CB8AC3E}">
        <p14:creationId xmlns:p14="http://schemas.microsoft.com/office/powerpoint/2010/main" val="35629441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3867" y="1203769"/>
            <a:ext cx="9561091" cy="5060062"/>
          </a:xfrm>
          <a:solidFill>
            <a:schemeClr val="bg1"/>
          </a:solidFill>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3867" y="339162"/>
            <a:ext cx="9561090" cy="823070"/>
          </a:xfrm>
          <a:noFill/>
        </p:spPr>
        <p:txBody>
          <a:bodyPr lIns="0">
            <a:normAutofit/>
          </a:bodyPr>
          <a:lstStyle>
            <a:lvl1pPr>
              <a:defRPr sz="3999">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69352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63" Type="http://schemas.openxmlformats.org/officeDocument/2006/relationships/slideLayout" Target="../slideLayouts/slideLayout11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5" Type="http://schemas.openxmlformats.org/officeDocument/2006/relationships/slideLayout" Target="../slideLayouts/slideLayout57.xml"/><Relationship Id="rId61" Type="http://schemas.openxmlformats.org/officeDocument/2006/relationships/slideLayout" Target="../slideLayouts/slideLayout113.xml"/><Relationship Id="rId19" Type="http://schemas.openxmlformats.org/officeDocument/2006/relationships/slideLayout" Target="../slideLayouts/slideLayout7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64" Type="http://schemas.openxmlformats.org/officeDocument/2006/relationships/theme" Target="../theme/theme4.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59" Type="http://schemas.openxmlformats.org/officeDocument/2006/relationships/slideLayout" Target="../slideLayouts/slideLayout111.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62" Type="http://schemas.openxmlformats.org/officeDocument/2006/relationships/slideLayout" Target="../slideLayouts/slideLayout11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slideLayout" Target="../slideLayouts/slideLayout109.xml"/><Relationship Id="rId10" Type="http://schemas.openxmlformats.org/officeDocument/2006/relationships/slideLayout" Target="../slideLayouts/slideLayout62.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5.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FF565E-CEAB-466E-BC2B-A3AB522B86AD}"/>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81E5307-81F9-4930-BEA6-A4FE5AEAA162}"/>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765C30F-22AD-4093-89B4-7DCE206A2B4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5D658-8C58-46F3-AA54-0ED74F8B4CDC}" type="datetime1">
              <a:rPr lang="en-US" smtClean="0"/>
              <a:pPr/>
              <a:t>12/1/2025</a:t>
            </a:fld>
            <a:endParaRPr lang="en-US"/>
          </a:p>
        </p:txBody>
      </p:sp>
      <p:sp>
        <p:nvSpPr>
          <p:cNvPr id="5" name="Footer Placeholder 4">
            <a:extLst>
              <a:ext uri="{FF2B5EF4-FFF2-40B4-BE49-F238E27FC236}">
                <a16:creationId xmlns:a16="http://schemas.microsoft.com/office/drawing/2014/main" id="{8CFA76A4-A7A1-47F6-BE1B-3C3912A6906F}"/>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p>
        </p:txBody>
      </p:sp>
      <p:sp>
        <p:nvSpPr>
          <p:cNvPr id="6" name="Slide Number Placeholder 5">
            <a:extLst>
              <a:ext uri="{FF2B5EF4-FFF2-40B4-BE49-F238E27FC236}">
                <a16:creationId xmlns:a16="http://schemas.microsoft.com/office/drawing/2014/main" id="{E6016F34-B6E0-4055-8579-B368F51CC5DC}"/>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51507315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35"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3059F-7898-4F2C-9AF0-CAE872C2B3E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4EF6DE7-6004-40C1-870E-5B7C444DB55A}"/>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2B38CCB-C637-4BD5-A2E1-3BA176497682}"/>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53BEF823-48A5-43FC-BE03-E79964288B41}" type="datetimeFigureOut">
              <a:rPr lang="en-US" smtClean="0"/>
              <a:pPr algn="r"/>
              <a:t>12/1/2025</a:t>
            </a:fld>
            <a:endParaRPr lang="en-US"/>
          </a:p>
        </p:txBody>
      </p:sp>
      <p:sp>
        <p:nvSpPr>
          <p:cNvPr id="5" name="Footer Placeholder 4">
            <a:extLst>
              <a:ext uri="{FF2B5EF4-FFF2-40B4-BE49-F238E27FC236}">
                <a16:creationId xmlns:a16="http://schemas.microsoft.com/office/drawing/2014/main" id="{796406AB-A4EB-42C4-813C-F629A1852CFF}"/>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a:p>
        </p:txBody>
      </p:sp>
      <p:sp>
        <p:nvSpPr>
          <p:cNvPr id="6" name="Slide Number Placeholder 5">
            <a:extLst>
              <a:ext uri="{FF2B5EF4-FFF2-40B4-BE49-F238E27FC236}">
                <a16:creationId xmlns:a16="http://schemas.microsoft.com/office/drawing/2014/main" id="{C7AEFEB0-3689-4B6B-81C4-4AC7A6A57885}"/>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96487584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41" y="705124"/>
            <a:ext cx="11026744"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041" y="2336003"/>
            <a:ext cx="11026744"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3971" y="6423915"/>
            <a:ext cx="2844058"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12/1/2025</a:t>
            </a:fld>
            <a:endParaRPr lang="en-US" dirty="0"/>
          </a:p>
        </p:txBody>
      </p:sp>
      <p:sp>
        <p:nvSpPr>
          <p:cNvPr id="5" name="Footer Placeholder 4"/>
          <p:cNvSpPr>
            <a:spLocks noGrp="1"/>
          </p:cNvSpPr>
          <p:nvPr>
            <p:ph type="ftr" sz="quarter" idx="3"/>
          </p:nvPr>
        </p:nvSpPr>
        <p:spPr>
          <a:xfrm>
            <a:off x="581040" y="6423915"/>
            <a:ext cx="6915409"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5550" y="6423915"/>
            <a:ext cx="1052236"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418" y="457200"/>
            <a:ext cx="3702356"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0052" y="453643"/>
            <a:ext cx="3702356"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0725" y="457200"/>
            <a:ext cx="3702356"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457063" rtl="0" eaLnBrk="1" latinLnBrk="0" hangingPunct="1">
        <a:lnSpc>
          <a:spcPct val="100000"/>
        </a:lnSpc>
        <a:spcBef>
          <a:spcPct val="0"/>
        </a:spcBef>
        <a:buNone/>
        <a:defRPr sz="2799"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08" indent="-305908" algn="l" defTabSz="457063"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699" kern="1200">
          <a:solidFill>
            <a:schemeClr val="tx1">
              <a:lumMod val="75000"/>
              <a:lumOff val="25000"/>
            </a:schemeClr>
          </a:solidFill>
          <a:latin typeface="+mn-lt"/>
          <a:ea typeface="+mn-ea"/>
          <a:cs typeface="+mn-cs"/>
        </a:defRPr>
      </a:lvl1pPr>
      <a:lvl2pPr marL="629811" indent="-305908" algn="l" defTabSz="457063"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899730" indent="-269919" algn="l" defTabSz="457063"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1627" indent="-233930" algn="l" defTabSz="457063"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1519" indent="-233930" algn="l" defTabSz="457063"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899430" indent="-228531" algn="l" defTabSz="457063"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340" indent="-228531" algn="l" defTabSz="457063"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250" indent="-228531" algn="l" defTabSz="457063"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160" indent="-228531" algn="l" defTabSz="457063"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C29B8-9DA9-FAD5-2E21-B623F20BE1FF}"/>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BA1C90-1D5D-CE46-390A-5FB0B3E5F66D}"/>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8B368-C0F3-47CF-68A7-517C6E48133C}"/>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12/1/2025</a:t>
            </a:fld>
            <a:endParaRPr lang="en-US" dirty="0"/>
          </a:p>
        </p:txBody>
      </p:sp>
      <p:sp>
        <p:nvSpPr>
          <p:cNvPr id="5" name="Footer Placeholder 4">
            <a:extLst>
              <a:ext uri="{FF2B5EF4-FFF2-40B4-BE49-F238E27FC236}">
                <a16:creationId xmlns:a16="http://schemas.microsoft.com/office/drawing/2014/main" id="{46D7E358-EE55-E200-D469-F546C9A45FF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37FE5FA-4FD5-C561-F98C-0AE3AC811C48}"/>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0320354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14" r:id="rId43"/>
    <p:sldLayoutId id="2147483715" r:id="rId44"/>
    <p:sldLayoutId id="2147483716" r:id="rId45"/>
    <p:sldLayoutId id="2147483717" r:id="rId46"/>
    <p:sldLayoutId id="2147483718" r:id="rId47"/>
    <p:sldLayoutId id="2147483719" r:id="rId48"/>
    <p:sldLayoutId id="2147483720" r:id="rId49"/>
    <p:sldLayoutId id="2147483721" r:id="rId50"/>
    <p:sldLayoutId id="2147483722" r:id="rId51"/>
    <p:sldLayoutId id="2147483723" r:id="rId52"/>
    <p:sldLayoutId id="2147483724" r:id="rId53"/>
    <p:sldLayoutId id="2147483725" r:id="rId54"/>
    <p:sldLayoutId id="2147483726" r:id="rId55"/>
    <p:sldLayoutId id="2147483727" r:id="rId56"/>
    <p:sldLayoutId id="2147483728" r:id="rId57"/>
    <p:sldLayoutId id="2147483729" r:id="rId58"/>
    <p:sldLayoutId id="2147483730" r:id="rId59"/>
    <p:sldLayoutId id="2147483731" r:id="rId60"/>
    <p:sldLayoutId id="2147483732" r:id="rId61"/>
    <p:sldLayoutId id="2147483733" r:id="rId62"/>
    <p:sldLayoutId id="2147483734" r:id="rId6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6C07B-5854-4DFF-8532-E538B79D94F0}" type="datetimeFigureOut">
              <a:rPr lang="en-US" smtClean="0"/>
              <a:t>12/1/2025</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77484-0758-4B31-B48C-53F9D811CB45}" type="slidenum">
              <a:rPr lang="en-US" smtClean="0"/>
              <a:t>‹#›</a:t>
            </a:fld>
            <a:endParaRPr lang="en-US"/>
          </a:p>
        </p:txBody>
      </p:sp>
    </p:spTree>
    <p:extLst>
      <p:ext uri="{BB962C8B-B14F-4D97-AF65-F5344CB8AC3E}">
        <p14:creationId xmlns:p14="http://schemas.microsoft.com/office/powerpoint/2010/main" val="23482077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flickr.com/photos/joelogon/4613630072" TargetMode="External"/><Relationship Id="rId7" Type="http://schemas.openxmlformats.org/officeDocument/2006/relationships/diagramQuickStyle" Target="../diagrams/quickStyle1.xml"/><Relationship Id="rId2" Type="http://schemas.openxmlformats.org/officeDocument/2006/relationships/image" Target="../media/image11.jpeg"/><Relationship Id="rId1" Type="http://schemas.openxmlformats.org/officeDocument/2006/relationships/slideLayout" Target="../slideLayouts/slideLayout3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creativecommons.org/licenses/by-sa/3.0/" TargetMode="Externa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hyperlink" Target="https://www.tinybeeman.com/styles-research-a-big-list-of-questions/" TargetMode="External"/><Relationship Id="rId2" Type="http://schemas.openxmlformats.org/officeDocument/2006/relationships/image" Target="../media/image18.jp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University_of_Manitoba" TargetMode="External"/><Relationship Id="rId2" Type="http://schemas.openxmlformats.org/officeDocument/2006/relationships/image" Target="../media/image5.png"/><Relationship Id="rId1" Type="http://schemas.openxmlformats.org/officeDocument/2006/relationships/slideLayout" Target="../slideLayouts/slideLayout55.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pngall.com/welcome-word-png/download/35988" TargetMode="External"/><Relationship Id="rId2" Type="http://schemas.openxmlformats.org/officeDocument/2006/relationships/image" Target="../media/image6.png"/><Relationship Id="rId1" Type="http://schemas.openxmlformats.org/officeDocument/2006/relationships/slideLayout" Target="../slideLayouts/slideLayout54.xml"/><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9" name="Rectangle 22">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2"/>
          <p:cNvSpPr>
            <a:spLocks noGrp="1"/>
          </p:cNvSpPr>
          <p:nvPr>
            <p:ph type="ctrTitle"/>
          </p:nvPr>
        </p:nvSpPr>
        <p:spPr>
          <a:xfrm>
            <a:off x="8151276" y="818457"/>
            <a:ext cx="3321452" cy="2975876"/>
          </a:xfrm>
        </p:spPr>
        <p:txBody>
          <a:bodyPr anchor="b">
            <a:normAutofit/>
          </a:bodyPr>
          <a:lstStyle/>
          <a:p>
            <a:pPr algn="l"/>
            <a:r>
              <a:rPr lang="en-US" sz="4400" dirty="0"/>
              <a:t>Curriculum Mapping</a:t>
            </a:r>
          </a:p>
        </p:txBody>
      </p:sp>
      <p:sp>
        <p:nvSpPr>
          <p:cNvPr id="4" name="Subtitle 3"/>
          <p:cNvSpPr>
            <a:spLocks noGrp="1"/>
          </p:cNvSpPr>
          <p:nvPr>
            <p:ph type="subTitle" idx="1"/>
          </p:nvPr>
        </p:nvSpPr>
        <p:spPr>
          <a:xfrm>
            <a:off x="8151277" y="3948158"/>
            <a:ext cx="3321451" cy="1692066"/>
          </a:xfrm>
        </p:spPr>
        <p:txBody>
          <a:bodyPr anchor="t">
            <a:normAutofit/>
          </a:bodyPr>
          <a:lstStyle/>
          <a:p>
            <a:pPr algn="l"/>
            <a:r>
              <a:rPr lang="it-IT" sz="2000" dirty="0"/>
              <a:t>Practical Strategies</a:t>
            </a:r>
          </a:p>
        </p:txBody>
      </p:sp>
      <p:pic>
        <p:nvPicPr>
          <p:cNvPr id="17" name="Video 16" descr="A group of people discussing something&#10;&#10;Description automatically generated with low confidence">
            <a:extLst>
              <a:ext uri="{FF2B5EF4-FFF2-40B4-BE49-F238E27FC236}">
                <a16:creationId xmlns:a16="http://schemas.microsoft.com/office/drawing/2014/main" id="{FB188618-2AAF-4738-B83D-821029706BE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8"/>
          <a:stretch/>
        </p:blipFill>
        <p:spPr>
          <a:xfrm>
            <a:off x="716093" y="1623862"/>
            <a:ext cx="6434872" cy="3610276"/>
          </a:xfrm>
          <a:prstGeom prst="rect">
            <a:avLst/>
          </a:prstGeom>
        </p:spPr>
      </p:pic>
      <p:cxnSp>
        <p:nvCxnSpPr>
          <p:cNvPr id="80" name="Straight Connector 24">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587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920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1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descr="Drawings on colorful paper">
            <a:extLst>
              <a:ext uri="{FF2B5EF4-FFF2-40B4-BE49-F238E27FC236}">
                <a16:creationId xmlns:a16="http://schemas.microsoft.com/office/drawing/2014/main" id="{C8F3EE07-0FB2-2EBD-DABE-2D119DA623DF}"/>
              </a:ext>
            </a:extLst>
          </p:cNvPr>
          <p:cNvPicPr>
            <a:picLocks noChangeAspect="1"/>
          </p:cNvPicPr>
          <p:nvPr/>
        </p:nvPicPr>
        <p:blipFill>
          <a:blip r:embed="rId2">
            <a:alphaModFix amt="20000"/>
          </a:blip>
          <a:srcRect b="15708"/>
          <a:stretch/>
        </p:blipFill>
        <p:spPr>
          <a:xfrm>
            <a:off x="20" y="10"/>
            <a:ext cx="12188805" cy="6857990"/>
          </a:xfrm>
          <a:prstGeom prst="rect">
            <a:avLst/>
          </a:prstGeom>
        </p:spPr>
      </p:pic>
      <p:sp>
        <p:nvSpPr>
          <p:cNvPr id="2" name="Title 1">
            <a:extLst>
              <a:ext uri="{FF2B5EF4-FFF2-40B4-BE49-F238E27FC236}">
                <a16:creationId xmlns:a16="http://schemas.microsoft.com/office/drawing/2014/main" id="{836528B0-A9C8-613C-A870-8129252A8AC5}"/>
              </a:ext>
            </a:extLst>
          </p:cNvPr>
          <p:cNvSpPr>
            <a:spLocks noGrp="1"/>
          </p:cNvSpPr>
          <p:nvPr>
            <p:ph type="title"/>
          </p:nvPr>
        </p:nvSpPr>
        <p:spPr>
          <a:xfrm>
            <a:off x="639913" y="853673"/>
            <a:ext cx="4022312" cy="5004794"/>
          </a:xfrm>
        </p:spPr>
        <p:txBody>
          <a:bodyPr>
            <a:normAutofit/>
          </a:bodyPr>
          <a:lstStyle/>
          <a:p>
            <a:r>
              <a:rPr lang="en-CA" sz="5300">
                <a:solidFill>
                  <a:schemeClr val="bg1"/>
                </a:solidFill>
              </a:rPr>
              <a:t>What are the purposes of a curriculum map?</a:t>
            </a:r>
          </a:p>
        </p:txBody>
      </p:sp>
      <p:sp>
        <p:nvSpPr>
          <p:cNvPr id="3" name="Content Placeholder 2">
            <a:extLst>
              <a:ext uri="{FF2B5EF4-FFF2-40B4-BE49-F238E27FC236}">
                <a16:creationId xmlns:a16="http://schemas.microsoft.com/office/drawing/2014/main" id="{CE8F822F-C025-B5F9-7BED-C845B143A5E3}"/>
              </a:ext>
            </a:extLst>
          </p:cNvPr>
          <p:cNvSpPr>
            <a:spLocks noGrp="1"/>
          </p:cNvSpPr>
          <p:nvPr>
            <p:ph idx="1"/>
          </p:nvPr>
        </p:nvSpPr>
        <p:spPr>
          <a:xfrm>
            <a:off x="5537200" y="641998"/>
            <a:ext cx="5842000" cy="5722226"/>
          </a:xfrm>
        </p:spPr>
        <p:txBody>
          <a:bodyPr anchor="ctr">
            <a:normAutofit fontScale="85000" lnSpcReduction="10000"/>
          </a:bodyPr>
          <a:lstStyle/>
          <a:p>
            <a:pPr marL="514350" indent="-514350">
              <a:lnSpc>
                <a:spcPct val="110000"/>
              </a:lnSpc>
              <a:buFont typeface="+mj-lt"/>
              <a:buAutoNum type="arabicPeriod"/>
            </a:pPr>
            <a:r>
              <a:rPr lang="en-CA" sz="2400" dirty="0">
                <a:solidFill>
                  <a:schemeClr val="bg1"/>
                </a:solidFill>
              </a:rPr>
              <a:t>Make your curriculum transparent to teachers and learners</a:t>
            </a:r>
          </a:p>
          <a:p>
            <a:pPr marL="514350" indent="-514350">
              <a:lnSpc>
                <a:spcPct val="110000"/>
              </a:lnSpc>
              <a:buFont typeface="+mj-lt"/>
              <a:buAutoNum type="arabicPeriod"/>
            </a:pPr>
            <a:r>
              <a:rPr lang="en-CA" sz="2400" dirty="0">
                <a:solidFill>
                  <a:schemeClr val="bg1"/>
                </a:solidFill>
              </a:rPr>
              <a:t>Demonstrate links between:</a:t>
            </a:r>
          </a:p>
          <a:p>
            <a:pPr lvl="1">
              <a:lnSpc>
                <a:spcPct val="110000"/>
              </a:lnSpc>
            </a:pPr>
            <a:r>
              <a:rPr lang="en-CA" sz="2400" dirty="0">
                <a:solidFill>
                  <a:schemeClr val="bg1"/>
                </a:solidFill>
              </a:rPr>
              <a:t>Content (competencies, milestones, required/recommended training experiences, EPAs)</a:t>
            </a:r>
          </a:p>
          <a:p>
            <a:pPr lvl="1">
              <a:lnSpc>
                <a:spcPct val="110000"/>
              </a:lnSpc>
            </a:pPr>
            <a:r>
              <a:rPr lang="en-CA" sz="2400" dirty="0">
                <a:solidFill>
                  <a:schemeClr val="bg1"/>
                </a:solidFill>
              </a:rPr>
              <a:t>Assessment</a:t>
            </a:r>
          </a:p>
          <a:p>
            <a:pPr lvl="1">
              <a:lnSpc>
                <a:spcPct val="110000"/>
              </a:lnSpc>
            </a:pPr>
            <a:r>
              <a:rPr lang="en-CA" sz="2400" dirty="0">
                <a:solidFill>
                  <a:schemeClr val="bg1"/>
                </a:solidFill>
              </a:rPr>
              <a:t>Sites/Resources</a:t>
            </a:r>
          </a:p>
          <a:p>
            <a:pPr lvl="1">
              <a:lnSpc>
                <a:spcPct val="110000"/>
              </a:lnSpc>
            </a:pPr>
            <a:r>
              <a:rPr lang="en-CA" sz="2400" dirty="0">
                <a:solidFill>
                  <a:schemeClr val="bg1"/>
                </a:solidFill>
              </a:rPr>
              <a:t>Teaching strategies</a:t>
            </a:r>
          </a:p>
          <a:p>
            <a:pPr marL="514350" indent="-514350">
              <a:lnSpc>
                <a:spcPct val="110000"/>
              </a:lnSpc>
              <a:buFont typeface="+mj-lt"/>
              <a:buAutoNum type="arabicPeriod"/>
            </a:pPr>
            <a:r>
              <a:rPr lang="en-CA" sz="2400" dirty="0">
                <a:solidFill>
                  <a:schemeClr val="bg1"/>
                </a:solidFill>
              </a:rPr>
              <a:t>Demonstrate achievement of learning outcomes</a:t>
            </a:r>
          </a:p>
          <a:p>
            <a:pPr lvl="1">
              <a:lnSpc>
                <a:spcPct val="110000"/>
              </a:lnSpc>
            </a:pPr>
            <a:r>
              <a:rPr lang="en-CA" sz="2400" dirty="0">
                <a:solidFill>
                  <a:schemeClr val="bg1"/>
                </a:solidFill>
              </a:rPr>
              <a:t>To accreditors, stakeholders </a:t>
            </a:r>
          </a:p>
          <a:p>
            <a:pPr lvl="1">
              <a:lnSpc>
                <a:spcPct val="110000"/>
              </a:lnSpc>
            </a:pPr>
            <a:r>
              <a:rPr lang="en-CA" sz="2400" dirty="0">
                <a:solidFill>
                  <a:schemeClr val="bg1"/>
                </a:solidFill>
              </a:rPr>
              <a:t>With a roadmap to how they’re achieved in a scaffolded way</a:t>
            </a:r>
          </a:p>
          <a:p>
            <a:pPr marL="514350" indent="-514350">
              <a:lnSpc>
                <a:spcPct val="110000"/>
              </a:lnSpc>
              <a:buFont typeface="+mj-lt"/>
              <a:buAutoNum type="arabicPeriod"/>
            </a:pPr>
            <a:r>
              <a:rPr lang="en-CA" sz="2400" dirty="0">
                <a:solidFill>
                  <a:schemeClr val="bg1"/>
                </a:solidFill>
              </a:rPr>
              <a:t>Helps identify gaps</a:t>
            </a:r>
          </a:p>
          <a:p>
            <a:pPr marL="514350" indent="-514350">
              <a:lnSpc>
                <a:spcPct val="110000"/>
              </a:lnSpc>
              <a:buFont typeface="+mj-lt"/>
              <a:buAutoNum type="arabicPeriod"/>
            </a:pPr>
            <a:r>
              <a:rPr lang="en-CA" sz="2400" dirty="0">
                <a:solidFill>
                  <a:schemeClr val="bg1"/>
                </a:solidFill>
              </a:rPr>
              <a:t>Helps identify resource needs</a:t>
            </a:r>
          </a:p>
          <a:p>
            <a:pPr lvl="1"/>
            <a:endParaRPr lang="en-CA" sz="1700" dirty="0">
              <a:solidFill>
                <a:schemeClr val="bg1"/>
              </a:solidFill>
            </a:endParaRPr>
          </a:p>
        </p:txBody>
      </p:sp>
      <p:sp>
        <p:nvSpPr>
          <p:cNvPr id="95"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7535" y="493776"/>
            <a:ext cx="6227982" cy="5722227"/>
          </a:xfrm>
          <a:custGeom>
            <a:avLst/>
            <a:gdLst>
              <a:gd name="connsiteX0" fmla="*/ 0 w 6227982"/>
              <a:gd name="connsiteY0" fmla="*/ 0 h 5722227"/>
              <a:gd name="connsiteX1" fmla="*/ 629718 w 6227982"/>
              <a:gd name="connsiteY1" fmla="*/ 0 h 5722227"/>
              <a:gd name="connsiteX2" fmla="*/ 1134877 w 6227982"/>
              <a:gd name="connsiteY2" fmla="*/ 0 h 5722227"/>
              <a:gd name="connsiteX3" fmla="*/ 1951434 w 6227982"/>
              <a:gd name="connsiteY3" fmla="*/ 0 h 5722227"/>
              <a:gd name="connsiteX4" fmla="*/ 2581153 w 6227982"/>
              <a:gd name="connsiteY4" fmla="*/ 0 h 5722227"/>
              <a:gd name="connsiteX5" fmla="*/ 3210871 w 6227982"/>
              <a:gd name="connsiteY5" fmla="*/ 0 h 5722227"/>
              <a:gd name="connsiteX6" fmla="*/ 4027428 w 6227982"/>
              <a:gd name="connsiteY6" fmla="*/ 0 h 5722227"/>
              <a:gd name="connsiteX7" fmla="*/ 4594867 w 6227982"/>
              <a:gd name="connsiteY7" fmla="*/ 0 h 5722227"/>
              <a:gd name="connsiteX8" fmla="*/ 5411424 w 6227982"/>
              <a:gd name="connsiteY8" fmla="*/ 0 h 5722227"/>
              <a:gd name="connsiteX9" fmla="*/ 6227982 w 6227982"/>
              <a:gd name="connsiteY9" fmla="*/ 0 h 5722227"/>
              <a:gd name="connsiteX10" fmla="*/ 6227982 w 6227982"/>
              <a:gd name="connsiteY10" fmla="*/ 635803 h 5722227"/>
              <a:gd name="connsiteX11" fmla="*/ 6227982 w 6227982"/>
              <a:gd name="connsiteY11" fmla="*/ 1271606 h 5722227"/>
              <a:gd name="connsiteX12" fmla="*/ 6227982 w 6227982"/>
              <a:gd name="connsiteY12" fmla="*/ 1964631 h 5722227"/>
              <a:gd name="connsiteX13" fmla="*/ 6227982 w 6227982"/>
              <a:gd name="connsiteY13" fmla="*/ 2428767 h 5722227"/>
              <a:gd name="connsiteX14" fmla="*/ 6227982 w 6227982"/>
              <a:gd name="connsiteY14" fmla="*/ 3064570 h 5722227"/>
              <a:gd name="connsiteX15" fmla="*/ 6227982 w 6227982"/>
              <a:gd name="connsiteY15" fmla="*/ 3700373 h 5722227"/>
              <a:gd name="connsiteX16" fmla="*/ 6227982 w 6227982"/>
              <a:gd name="connsiteY16" fmla="*/ 4336176 h 5722227"/>
              <a:gd name="connsiteX17" fmla="*/ 6227982 w 6227982"/>
              <a:gd name="connsiteY17" fmla="*/ 5029202 h 5722227"/>
              <a:gd name="connsiteX18" fmla="*/ 6227982 w 6227982"/>
              <a:gd name="connsiteY18" fmla="*/ 5722227 h 5722227"/>
              <a:gd name="connsiteX19" fmla="*/ 5473704 w 6227982"/>
              <a:gd name="connsiteY19" fmla="*/ 5722227 h 5722227"/>
              <a:gd name="connsiteX20" fmla="*/ 4906266 w 6227982"/>
              <a:gd name="connsiteY20" fmla="*/ 5722227 h 5722227"/>
              <a:gd name="connsiteX21" fmla="*/ 4089708 w 6227982"/>
              <a:gd name="connsiteY21" fmla="*/ 5722227 h 5722227"/>
              <a:gd name="connsiteX22" fmla="*/ 3397710 w 6227982"/>
              <a:gd name="connsiteY22" fmla="*/ 5722227 h 5722227"/>
              <a:gd name="connsiteX23" fmla="*/ 2830272 w 6227982"/>
              <a:gd name="connsiteY23" fmla="*/ 5722227 h 5722227"/>
              <a:gd name="connsiteX24" fmla="*/ 2138274 w 6227982"/>
              <a:gd name="connsiteY24" fmla="*/ 5722227 h 5722227"/>
              <a:gd name="connsiteX25" fmla="*/ 1633115 w 6227982"/>
              <a:gd name="connsiteY25" fmla="*/ 5722227 h 5722227"/>
              <a:gd name="connsiteX26" fmla="*/ 1127957 w 6227982"/>
              <a:gd name="connsiteY26" fmla="*/ 5722227 h 5722227"/>
              <a:gd name="connsiteX27" fmla="*/ 0 w 6227982"/>
              <a:gd name="connsiteY27" fmla="*/ 5722227 h 5722227"/>
              <a:gd name="connsiteX28" fmla="*/ 0 w 6227982"/>
              <a:gd name="connsiteY28" fmla="*/ 5200869 h 5722227"/>
              <a:gd name="connsiteX29" fmla="*/ 0 w 6227982"/>
              <a:gd name="connsiteY29" fmla="*/ 4450621 h 5722227"/>
              <a:gd name="connsiteX30" fmla="*/ 0 w 6227982"/>
              <a:gd name="connsiteY30" fmla="*/ 3872040 h 5722227"/>
              <a:gd name="connsiteX31" fmla="*/ 0 w 6227982"/>
              <a:gd name="connsiteY31" fmla="*/ 3407904 h 5722227"/>
              <a:gd name="connsiteX32" fmla="*/ 0 w 6227982"/>
              <a:gd name="connsiteY32" fmla="*/ 2714879 h 5722227"/>
              <a:gd name="connsiteX33" fmla="*/ 0 w 6227982"/>
              <a:gd name="connsiteY33" fmla="*/ 2193520 h 5722227"/>
              <a:gd name="connsiteX34" fmla="*/ 0 w 6227982"/>
              <a:gd name="connsiteY34" fmla="*/ 1500495 h 5722227"/>
              <a:gd name="connsiteX35" fmla="*/ 0 w 6227982"/>
              <a:gd name="connsiteY35" fmla="*/ 750248 h 5722227"/>
              <a:gd name="connsiteX36" fmla="*/ 0 w 6227982"/>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7982" h="5722227" extrusionOk="0">
                <a:moveTo>
                  <a:pt x="0" y="0"/>
                </a:moveTo>
                <a:cubicBezTo>
                  <a:pt x="270683" y="7950"/>
                  <a:pt x="402989" y="-13709"/>
                  <a:pt x="629718" y="0"/>
                </a:cubicBezTo>
                <a:cubicBezTo>
                  <a:pt x="856447" y="13709"/>
                  <a:pt x="885748" y="11612"/>
                  <a:pt x="1134877" y="0"/>
                </a:cubicBezTo>
                <a:cubicBezTo>
                  <a:pt x="1384006" y="-11612"/>
                  <a:pt x="1697867" y="2210"/>
                  <a:pt x="1951434" y="0"/>
                </a:cubicBezTo>
                <a:cubicBezTo>
                  <a:pt x="2205001" y="-2210"/>
                  <a:pt x="2371291" y="16076"/>
                  <a:pt x="2581153" y="0"/>
                </a:cubicBezTo>
                <a:cubicBezTo>
                  <a:pt x="2791015" y="-16076"/>
                  <a:pt x="2991474" y="17304"/>
                  <a:pt x="3210871" y="0"/>
                </a:cubicBezTo>
                <a:cubicBezTo>
                  <a:pt x="3430268" y="-17304"/>
                  <a:pt x="3715366" y="-5793"/>
                  <a:pt x="4027428" y="0"/>
                </a:cubicBezTo>
                <a:cubicBezTo>
                  <a:pt x="4339490" y="5793"/>
                  <a:pt x="4431254" y="-27921"/>
                  <a:pt x="4594867" y="0"/>
                </a:cubicBezTo>
                <a:cubicBezTo>
                  <a:pt x="4758480" y="27921"/>
                  <a:pt x="5097798" y="2404"/>
                  <a:pt x="5411424" y="0"/>
                </a:cubicBezTo>
                <a:cubicBezTo>
                  <a:pt x="5725050" y="-2404"/>
                  <a:pt x="5884940" y="23609"/>
                  <a:pt x="6227982" y="0"/>
                </a:cubicBezTo>
                <a:cubicBezTo>
                  <a:pt x="6206674" y="256153"/>
                  <a:pt x="6218188" y="335049"/>
                  <a:pt x="6227982" y="635803"/>
                </a:cubicBezTo>
                <a:cubicBezTo>
                  <a:pt x="6237776" y="936557"/>
                  <a:pt x="6228562" y="1092448"/>
                  <a:pt x="6227982" y="1271606"/>
                </a:cubicBezTo>
                <a:cubicBezTo>
                  <a:pt x="6227402" y="1450764"/>
                  <a:pt x="6216219" y="1797531"/>
                  <a:pt x="6227982" y="1964631"/>
                </a:cubicBezTo>
                <a:cubicBezTo>
                  <a:pt x="6239745" y="2131731"/>
                  <a:pt x="6218745" y="2235822"/>
                  <a:pt x="6227982" y="2428767"/>
                </a:cubicBezTo>
                <a:cubicBezTo>
                  <a:pt x="6237219" y="2621712"/>
                  <a:pt x="6219307" y="2925917"/>
                  <a:pt x="6227982" y="3064570"/>
                </a:cubicBezTo>
                <a:cubicBezTo>
                  <a:pt x="6236657" y="3203223"/>
                  <a:pt x="6255133" y="3501958"/>
                  <a:pt x="6227982" y="3700373"/>
                </a:cubicBezTo>
                <a:cubicBezTo>
                  <a:pt x="6200831" y="3898788"/>
                  <a:pt x="6200092" y="4046823"/>
                  <a:pt x="6227982" y="4336176"/>
                </a:cubicBezTo>
                <a:cubicBezTo>
                  <a:pt x="6255872" y="4625529"/>
                  <a:pt x="6257199" y="4774033"/>
                  <a:pt x="6227982" y="5029202"/>
                </a:cubicBezTo>
                <a:cubicBezTo>
                  <a:pt x="6198765" y="5284371"/>
                  <a:pt x="6231712" y="5383875"/>
                  <a:pt x="6227982" y="5722227"/>
                </a:cubicBezTo>
                <a:cubicBezTo>
                  <a:pt x="5957502" y="5726953"/>
                  <a:pt x="5838691" y="5703587"/>
                  <a:pt x="5473704" y="5722227"/>
                </a:cubicBezTo>
                <a:cubicBezTo>
                  <a:pt x="5108717" y="5740867"/>
                  <a:pt x="5029388" y="5714209"/>
                  <a:pt x="4906266" y="5722227"/>
                </a:cubicBezTo>
                <a:cubicBezTo>
                  <a:pt x="4783144" y="5730245"/>
                  <a:pt x="4437489" y="5689185"/>
                  <a:pt x="4089708" y="5722227"/>
                </a:cubicBezTo>
                <a:cubicBezTo>
                  <a:pt x="3741927" y="5755269"/>
                  <a:pt x="3583691" y="5754562"/>
                  <a:pt x="3397710" y="5722227"/>
                </a:cubicBezTo>
                <a:cubicBezTo>
                  <a:pt x="3211729" y="5689892"/>
                  <a:pt x="2982602" y="5746847"/>
                  <a:pt x="2830272" y="5722227"/>
                </a:cubicBezTo>
                <a:cubicBezTo>
                  <a:pt x="2677942" y="5697607"/>
                  <a:pt x="2427696" y="5689432"/>
                  <a:pt x="2138274" y="5722227"/>
                </a:cubicBezTo>
                <a:cubicBezTo>
                  <a:pt x="1848852" y="5755022"/>
                  <a:pt x="1864878" y="5720574"/>
                  <a:pt x="1633115" y="5722227"/>
                </a:cubicBezTo>
                <a:cubicBezTo>
                  <a:pt x="1401352" y="5723880"/>
                  <a:pt x="1315591" y="5731431"/>
                  <a:pt x="1127957" y="5722227"/>
                </a:cubicBezTo>
                <a:cubicBezTo>
                  <a:pt x="940323" y="5713023"/>
                  <a:pt x="249037" y="5710094"/>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47625">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22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erson pointing on a map">
            <a:extLst>
              <a:ext uri="{FF2B5EF4-FFF2-40B4-BE49-F238E27FC236}">
                <a16:creationId xmlns:a16="http://schemas.microsoft.com/office/drawing/2014/main" id="{54605136-B0C2-854C-F490-402A60937984}"/>
              </a:ext>
            </a:extLst>
          </p:cNvPr>
          <p:cNvPicPr>
            <a:picLocks noChangeAspect="1"/>
          </p:cNvPicPr>
          <p:nvPr/>
        </p:nvPicPr>
        <p:blipFill>
          <a:blip r:embed="rId2">
            <a:alphaModFix amt="40000"/>
          </a:blip>
          <a:srcRect b="15708"/>
          <a:stretch/>
        </p:blipFill>
        <p:spPr>
          <a:xfrm>
            <a:off x="20" y="10"/>
            <a:ext cx="12188805" cy="6857990"/>
          </a:xfrm>
          <a:prstGeom prst="rect">
            <a:avLst/>
          </a:prstGeom>
        </p:spPr>
      </p:pic>
      <p:sp>
        <p:nvSpPr>
          <p:cNvPr id="2" name="Title 1">
            <a:extLst>
              <a:ext uri="{FF2B5EF4-FFF2-40B4-BE49-F238E27FC236}">
                <a16:creationId xmlns:a16="http://schemas.microsoft.com/office/drawing/2014/main" id="{4477B6A9-0BE1-BDF0-E9CA-649955F41453}"/>
              </a:ext>
            </a:extLst>
          </p:cNvPr>
          <p:cNvSpPr>
            <a:spLocks noGrp="1"/>
          </p:cNvSpPr>
          <p:nvPr>
            <p:ph type="title"/>
          </p:nvPr>
        </p:nvSpPr>
        <p:spPr>
          <a:xfrm>
            <a:off x="837981" y="365125"/>
            <a:ext cx="10512862" cy="1325563"/>
          </a:xfrm>
        </p:spPr>
        <p:txBody>
          <a:bodyPr>
            <a:normAutofit/>
          </a:bodyPr>
          <a:lstStyle/>
          <a:p>
            <a:r>
              <a:rPr lang="en-CA" sz="5300">
                <a:solidFill>
                  <a:schemeClr val="bg1"/>
                </a:solidFill>
              </a:rPr>
              <a:t>CanERA Map ‘Principles’</a:t>
            </a:r>
          </a:p>
        </p:txBody>
      </p:sp>
      <p:sp>
        <p:nvSpPr>
          <p:cNvPr id="2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160" y="1681544"/>
            <a:ext cx="9690116" cy="18288"/>
          </a:xfrm>
          <a:custGeom>
            <a:avLst/>
            <a:gdLst>
              <a:gd name="connsiteX0" fmla="*/ 0 w 9690116"/>
              <a:gd name="connsiteY0" fmla="*/ 0 h 18288"/>
              <a:gd name="connsiteX1" fmla="*/ 401448 w 9690116"/>
              <a:gd name="connsiteY1" fmla="*/ 0 h 18288"/>
              <a:gd name="connsiteX2" fmla="*/ 996698 w 9690116"/>
              <a:gd name="connsiteY2" fmla="*/ 0 h 18288"/>
              <a:gd name="connsiteX3" fmla="*/ 1398145 w 9690116"/>
              <a:gd name="connsiteY3" fmla="*/ 0 h 18288"/>
              <a:gd name="connsiteX4" fmla="*/ 2090296 w 9690116"/>
              <a:gd name="connsiteY4" fmla="*/ 0 h 18288"/>
              <a:gd name="connsiteX5" fmla="*/ 2685546 w 9690116"/>
              <a:gd name="connsiteY5" fmla="*/ 0 h 18288"/>
              <a:gd name="connsiteX6" fmla="*/ 3474599 w 9690116"/>
              <a:gd name="connsiteY6" fmla="*/ 0 h 18288"/>
              <a:gd name="connsiteX7" fmla="*/ 4360552 w 9690116"/>
              <a:gd name="connsiteY7" fmla="*/ 0 h 18288"/>
              <a:gd name="connsiteX8" fmla="*/ 5052703 w 9690116"/>
              <a:gd name="connsiteY8" fmla="*/ 0 h 18288"/>
              <a:gd name="connsiteX9" fmla="*/ 5938657 w 9690116"/>
              <a:gd name="connsiteY9" fmla="*/ 0 h 18288"/>
              <a:gd name="connsiteX10" fmla="*/ 6630808 w 9690116"/>
              <a:gd name="connsiteY10" fmla="*/ 0 h 18288"/>
              <a:gd name="connsiteX11" fmla="*/ 7032256 w 9690116"/>
              <a:gd name="connsiteY11" fmla="*/ 0 h 18288"/>
              <a:gd name="connsiteX12" fmla="*/ 7530604 w 9690116"/>
              <a:gd name="connsiteY12" fmla="*/ 0 h 18288"/>
              <a:gd name="connsiteX13" fmla="*/ 8416558 w 9690116"/>
              <a:gd name="connsiteY13" fmla="*/ 0 h 18288"/>
              <a:gd name="connsiteX14" fmla="*/ 9690116 w 9690116"/>
              <a:gd name="connsiteY14" fmla="*/ 0 h 18288"/>
              <a:gd name="connsiteX15" fmla="*/ 9690116 w 9690116"/>
              <a:gd name="connsiteY15" fmla="*/ 18288 h 18288"/>
              <a:gd name="connsiteX16" fmla="*/ 8997965 w 9690116"/>
              <a:gd name="connsiteY16" fmla="*/ 18288 h 18288"/>
              <a:gd name="connsiteX17" fmla="*/ 8305814 w 9690116"/>
              <a:gd name="connsiteY17" fmla="*/ 18288 h 18288"/>
              <a:gd name="connsiteX18" fmla="*/ 7710564 w 9690116"/>
              <a:gd name="connsiteY18" fmla="*/ 18288 h 18288"/>
              <a:gd name="connsiteX19" fmla="*/ 7212215 w 9690116"/>
              <a:gd name="connsiteY19" fmla="*/ 18288 h 18288"/>
              <a:gd name="connsiteX20" fmla="*/ 6326261 w 9690116"/>
              <a:gd name="connsiteY20" fmla="*/ 18288 h 18288"/>
              <a:gd name="connsiteX21" fmla="*/ 5634110 w 9690116"/>
              <a:gd name="connsiteY21" fmla="*/ 18288 h 18288"/>
              <a:gd name="connsiteX22" fmla="*/ 4845058 w 9690116"/>
              <a:gd name="connsiteY22" fmla="*/ 18288 h 18288"/>
              <a:gd name="connsiteX23" fmla="*/ 4443610 w 9690116"/>
              <a:gd name="connsiteY23" fmla="*/ 18288 h 18288"/>
              <a:gd name="connsiteX24" fmla="*/ 3945262 w 9690116"/>
              <a:gd name="connsiteY24" fmla="*/ 18288 h 18288"/>
              <a:gd name="connsiteX25" fmla="*/ 3253110 w 9690116"/>
              <a:gd name="connsiteY25" fmla="*/ 18288 h 18288"/>
              <a:gd name="connsiteX26" fmla="*/ 2464058 w 9690116"/>
              <a:gd name="connsiteY26" fmla="*/ 18288 h 18288"/>
              <a:gd name="connsiteX27" fmla="*/ 2062610 w 9690116"/>
              <a:gd name="connsiteY27" fmla="*/ 18288 h 18288"/>
              <a:gd name="connsiteX28" fmla="*/ 1661163 w 9690116"/>
              <a:gd name="connsiteY28" fmla="*/ 18288 h 18288"/>
              <a:gd name="connsiteX29" fmla="*/ 969012 w 9690116"/>
              <a:gd name="connsiteY29" fmla="*/ 18288 h 18288"/>
              <a:gd name="connsiteX30" fmla="*/ 0 w 9690116"/>
              <a:gd name="connsiteY30" fmla="*/ 18288 h 18288"/>
              <a:gd name="connsiteX31" fmla="*/ 0 w 9690116"/>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0116" h="18288" fill="none" extrusionOk="0">
                <a:moveTo>
                  <a:pt x="0" y="0"/>
                </a:moveTo>
                <a:cubicBezTo>
                  <a:pt x="197766" y="-13508"/>
                  <a:pt x="246826" y="-4079"/>
                  <a:pt x="401448" y="0"/>
                </a:cubicBezTo>
                <a:cubicBezTo>
                  <a:pt x="556070" y="4079"/>
                  <a:pt x="821437" y="-11539"/>
                  <a:pt x="996698" y="0"/>
                </a:cubicBezTo>
                <a:cubicBezTo>
                  <a:pt x="1171959" y="11539"/>
                  <a:pt x="1214385" y="-15359"/>
                  <a:pt x="1398145" y="0"/>
                </a:cubicBezTo>
                <a:cubicBezTo>
                  <a:pt x="1581905" y="15359"/>
                  <a:pt x="1761421" y="-21567"/>
                  <a:pt x="2090296" y="0"/>
                </a:cubicBezTo>
                <a:cubicBezTo>
                  <a:pt x="2419171" y="21567"/>
                  <a:pt x="2559321" y="-4151"/>
                  <a:pt x="2685546" y="0"/>
                </a:cubicBezTo>
                <a:cubicBezTo>
                  <a:pt x="2811771" y="4151"/>
                  <a:pt x="3269353" y="17541"/>
                  <a:pt x="3474599" y="0"/>
                </a:cubicBezTo>
                <a:cubicBezTo>
                  <a:pt x="3679845" y="-17541"/>
                  <a:pt x="3940658" y="-21516"/>
                  <a:pt x="4360552" y="0"/>
                </a:cubicBezTo>
                <a:cubicBezTo>
                  <a:pt x="4780446" y="21516"/>
                  <a:pt x="4808297" y="-9645"/>
                  <a:pt x="5052703" y="0"/>
                </a:cubicBezTo>
                <a:cubicBezTo>
                  <a:pt x="5297109" y="9645"/>
                  <a:pt x="5661851" y="28855"/>
                  <a:pt x="5938657" y="0"/>
                </a:cubicBezTo>
                <a:cubicBezTo>
                  <a:pt x="6215463" y="-28855"/>
                  <a:pt x="6415764" y="16910"/>
                  <a:pt x="6630808" y="0"/>
                </a:cubicBezTo>
                <a:cubicBezTo>
                  <a:pt x="6845852" y="-16910"/>
                  <a:pt x="6904538" y="8791"/>
                  <a:pt x="7032256" y="0"/>
                </a:cubicBezTo>
                <a:cubicBezTo>
                  <a:pt x="7159974" y="-8791"/>
                  <a:pt x="7345333" y="-12237"/>
                  <a:pt x="7530604" y="0"/>
                </a:cubicBezTo>
                <a:cubicBezTo>
                  <a:pt x="7715875" y="12237"/>
                  <a:pt x="7997054" y="14106"/>
                  <a:pt x="8416558" y="0"/>
                </a:cubicBezTo>
                <a:cubicBezTo>
                  <a:pt x="8836062" y="-14106"/>
                  <a:pt x="9254602" y="15983"/>
                  <a:pt x="9690116" y="0"/>
                </a:cubicBezTo>
                <a:cubicBezTo>
                  <a:pt x="9689431" y="4437"/>
                  <a:pt x="9690646" y="10717"/>
                  <a:pt x="9690116" y="18288"/>
                </a:cubicBezTo>
                <a:cubicBezTo>
                  <a:pt x="9365658" y="25716"/>
                  <a:pt x="9229498" y="-13888"/>
                  <a:pt x="8997965" y="18288"/>
                </a:cubicBezTo>
                <a:cubicBezTo>
                  <a:pt x="8766432" y="50464"/>
                  <a:pt x="8491807" y="39704"/>
                  <a:pt x="8305814" y="18288"/>
                </a:cubicBezTo>
                <a:cubicBezTo>
                  <a:pt x="8119821" y="-3128"/>
                  <a:pt x="7917354" y="-4208"/>
                  <a:pt x="7710564" y="18288"/>
                </a:cubicBezTo>
                <a:cubicBezTo>
                  <a:pt x="7503774" y="40784"/>
                  <a:pt x="7318285" y="-63"/>
                  <a:pt x="7212215" y="18288"/>
                </a:cubicBezTo>
                <a:cubicBezTo>
                  <a:pt x="7106145" y="36639"/>
                  <a:pt x="6689126" y="9960"/>
                  <a:pt x="6326261" y="18288"/>
                </a:cubicBezTo>
                <a:cubicBezTo>
                  <a:pt x="5963396" y="26616"/>
                  <a:pt x="5907887" y="37405"/>
                  <a:pt x="5634110" y="18288"/>
                </a:cubicBezTo>
                <a:cubicBezTo>
                  <a:pt x="5360333" y="-829"/>
                  <a:pt x="5232069" y="33130"/>
                  <a:pt x="4845058" y="18288"/>
                </a:cubicBezTo>
                <a:cubicBezTo>
                  <a:pt x="4458047" y="3446"/>
                  <a:pt x="4639918" y="23996"/>
                  <a:pt x="4443610" y="18288"/>
                </a:cubicBezTo>
                <a:cubicBezTo>
                  <a:pt x="4247302" y="12580"/>
                  <a:pt x="4157827" y="1510"/>
                  <a:pt x="3945262" y="18288"/>
                </a:cubicBezTo>
                <a:cubicBezTo>
                  <a:pt x="3732697" y="35066"/>
                  <a:pt x="3487961" y="28578"/>
                  <a:pt x="3253110" y="18288"/>
                </a:cubicBezTo>
                <a:cubicBezTo>
                  <a:pt x="3018259" y="7998"/>
                  <a:pt x="2658344" y="31264"/>
                  <a:pt x="2464058" y="18288"/>
                </a:cubicBezTo>
                <a:cubicBezTo>
                  <a:pt x="2269772" y="5312"/>
                  <a:pt x="2174296" y="11714"/>
                  <a:pt x="2062610" y="18288"/>
                </a:cubicBezTo>
                <a:cubicBezTo>
                  <a:pt x="1950924" y="24862"/>
                  <a:pt x="1824361" y="3393"/>
                  <a:pt x="1661163" y="18288"/>
                </a:cubicBezTo>
                <a:cubicBezTo>
                  <a:pt x="1497965" y="33183"/>
                  <a:pt x="1307424" y="4577"/>
                  <a:pt x="969012" y="18288"/>
                </a:cubicBezTo>
                <a:cubicBezTo>
                  <a:pt x="630600" y="31999"/>
                  <a:pt x="438139" y="28309"/>
                  <a:pt x="0" y="18288"/>
                </a:cubicBezTo>
                <a:cubicBezTo>
                  <a:pt x="-540" y="12521"/>
                  <a:pt x="894" y="7749"/>
                  <a:pt x="0" y="0"/>
                </a:cubicBezTo>
                <a:close/>
              </a:path>
              <a:path w="9690116" h="18288" stroke="0" extrusionOk="0">
                <a:moveTo>
                  <a:pt x="0" y="0"/>
                </a:moveTo>
                <a:cubicBezTo>
                  <a:pt x="100513" y="13320"/>
                  <a:pt x="304777" y="-7434"/>
                  <a:pt x="498349" y="0"/>
                </a:cubicBezTo>
                <a:cubicBezTo>
                  <a:pt x="691921" y="7434"/>
                  <a:pt x="706507" y="7860"/>
                  <a:pt x="899796" y="0"/>
                </a:cubicBezTo>
                <a:cubicBezTo>
                  <a:pt x="1093085" y="-7860"/>
                  <a:pt x="1291661" y="14028"/>
                  <a:pt x="1398145" y="0"/>
                </a:cubicBezTo>
                <a:cubicBezTo>
                  <a:pt x="1504629" y="-14028"/>
                  <a:pt x="1755231" y="23736"/>
                  <a:pt x="2090296" y="0"/>
                </a:cubicBezTo>
                <a:cubicBezTo>
                  <a:pt x="2425361" y="-23736"/>
                  <a:pt x="2701005" y="26562"/>
                  <a:pt x="2879349" y="0"/>
                </a:cubicBezTo>
                <a:cubicBezTo>
                  <a:pt x="3057693" y="-26562"/>
                  <a:pt x="3502216" y="-30797"/>
                  <a:pt x="3765302" y="0"/>
                </a:cubicBezTo>
                <a:cubicBezTo>
                  <a:pt x="4028388" y="30797"/>
                  <a:pt x="4232775" y="-16690"/>
                  <a:pt x="4651256" y="0"/>
                </a:cubicBezTo>
                <a:cubicBezTo>
                  <a:pt x="5069737" y="16690"/>
                  <a:pt x="5080094" y="-18308"/>
                  <a:pt x="5246506" y="0"/>
                </a:cubicBezTo>
                <a:cubicBezTo>
                  <a:pt x="5412918" y="18308"/>
                  <a:pt x="5739140" y="-9946"/>
                  <a:pt x="6035558" y="0"/>
                </a:cubicBezTo>
                <a:cubicBezTo>
                  <a:pt x="6331976" y="9946"/>
                  <a:pt x="6464324" y="2336"/>
                  <a:pt x="6727709" y="0"/>
                </a:cubicBezTo>
                <a:cubicBezTo>
                  <a:pt x="6991094" y="-2336"/>
                  <a:pt x="7174737" y="-23702"/>
                  <a:pt x="7322959" y="0"/>
                </a:cubicBezTo>
                <a:cubicBezTo>
                  <a:pt x="7471181" y="23702"/>
                  <a:pt x="7728709" y="39356"/>
                  <a:pt x="8112011" y="0"/>
                </a:cubicBezTo>
                <a:cubicBezTo>
                  <a:pt x="8495313" y="-39356"/>
                  <a:pt x="8418665" y="-9035"/>
                  <a:pt x="8513459" y="0"/>
                </a:cubicBezTo>
                <a:cubicBezTo>
                  <a:pt x="8608253" y="9035"/>
                  <a:pt x="9305030" y="-32218"/>
                  <a:pt x="9690116" y="0"/>
                </a:cubicBezTo>
                <a:cubicBezTo>
                  <a:pt x="9690211" y="8251"/>
                  <a:pt x="9689990" y="12333"/>
                  <a:pt x="9690116" y="18288"/>
                </a:cubicBezTo>
                <a:cubicBezTo>
                  <a:pt x="9505976" y="24156"/>
                  <a:pt x="9224134" y="11022"/>
                  <a:pt x="8997965" y="18288"/>
                </a:cubicBezTo>
                <a:cubicBezTo>
                  <a:pt x="8771796" y="25554"/>
                  <a:pt x="8696486" y="-1547"/>
                  <a:pt x="8499616" y="18288"/>
                </a:cubicBezTo>
                <a:cubicBezTo>
                  <a:pt x="8302746" y="38123"/>
                  <a:pt x="7941015" y="3293"/>
                  <a:pt x="7710564" y="18288"/>
                </a:cubicBezTo>
                <a:cubicBezTo>
                  <a:pt x="7480113" y="33283"/>
                  <a:pt x="7420322" y="34699"/>
                  <a:pt x="7309116" y="18288"/>
                </a:cubicBezTo>
                <a:cubicBezTo>
                  <a:pt x="7197910" y="1877"/>
                  <a:pt x="6915778" y="5146"/>
                  <a:pt x="6616965" y="18288"/>
                </a:cubicBezTo>
                <a:cubicBezTo>
                  <a:pt x="6318152" y="31430"/>
                  <a:pt x="6325144" y="42420"/>
                  <a:pt x="6118616" y="18288"/>
                </a:cubicBezTo>
                <a:cubicBezTo>
                  <a:pt x="5912088" y="-5844"/>
                  <a:pt x="5603195" y="-10559"/>
                  <a:pt x="5232663" y="18288"/>
                </a:cubicBezTo>
                <a:cubicBezTo>
                  <a:pt x="4862131" y="47135"/>
                  <a:pt x="4925306" y="11121"/>
                  <a:pt x="4831215" y="18288"/>
                </a:cubicBezTo>
                <a:cubicBezTo>
                  <a:pt x="4737124" y="25455"/>
                  <a:pt x="4433987" y="14009"/>
                  <a:pt x="4139064" y="18288"/>
                </a:cubicBezTo>
                <a:cubicBezTo>
                  <a:pt x="3844141" y="22567"/>
                  <a:pt x="3926586" y="37630"/>
                  <a:pt x="3737616" y="18288"/>
                </a:cubicBezTo>
                <a:cubicBezTo>
                  <a:pt x="3548646" y="-1054"/>
                  <a:pt x="3433801" y="33051"/>
                  <a:pt x="3239267" y="18288"/>
                </a:cubicBezTo>
                <a:cubicBezTo>
                  <a:pt x="3044733" y="3525"/>
                  <a:pt x="2819864" y="48531"/>
                  <a:pt x="2450215" y="18288"/>
                </a:cubicBezTo>
                <a:cubicBezTo>
                  <a:pt x="2080566" y="-11955"/>
                  <a:pt x="1764095" y="-9745"/>
                  <a:pt x="1564262" y="18288"/>
                </a:cubicBezTo>
                <a:cubicBezTo>
                  <a:pt x="1364429" y="46321"/>
                  <a:pt x="1203600" y="-2845"/>
                  <a:pt x="1065913" y="18288"/>
                </a:cubicBezTo>
                <a:cubicBezTo>
                  <a:pt x="928226" y="39421"/>
                  <a:pt x="280627" y="-3323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9859E1-858B-C40C-C4F4-2FA6C4A81147}"/>
              </a:ext>
            </a:extLst>
          </p:cNvPr>
          <p:cNvSpPr>
            <a:spLocks noGrp="1"/>
          </p:cNvSpPr>
          <p:nvPr>
            <p:ph idx="1"/>
          </p:nvPr>
        </p:nvSpPr>
        <p:spPr>
          <a:xfrm>
            <a:off x="837981" y="2004446"/>
            <a:ext cx="10512862" cy="4378066"/>
          </a:xfrm>
        </p:spPr>
        <p:txBody>
          <a:bodyPr>
            <a:normAutofit/>
          </a:bodyPr>
          <a:lstStyle/>
          <a:p>
            <a:r>
              <a:rPr lang="en-CA" sz="2200" dirty="0">
                <a:solidFill>
                  <a:schemeClr val="bg1"/>
                </a:solidFill>
              </a:rPr>
              <a:t>Map should be available to learners</a:t>
            </a:r>
          </a:p>
          <a:p>
            <a:pPr lvl="1"/>
            <a:r>
              <a:rPr lang="en-CA" sz="2200" dirty="0">
                <a:solidFill>
                  <a:schemeClr val="bg1"/>
                </a:solidFill>
              </a:rPr>
              <a:t>To help them make sense of their training</a:t>
            </a:r>
          </a:p>
          <a:p>
            <a:r>
              <a:rPr lang="en-CA" sz="2200" dirty="0">
                <a:solidFill>
                  <a:schemeClr val="bg1"/>
                </a:solidFill>
              </a:rPr>
              <a:t>Map should identify</a:t>
            </a:r>
          </a:p>
          <a:p>
            <a:pPr lvl="1"/>
            <a:r>
              <a:rPr lang="en-CA" sz="2200" dirty="0">
                <a:solidFill>
                  <a:schemeClr val="bg1"/>
                </a:solidFill>
              </a:rPr>
              <a:t>What is taught</a:t>
            </a:r>
          </a:p>
          <a:p>
            <a:pPr lvl="1"/>
            <a:r>
              <a:rPr lang="en-CA" sz="2200" dirty="0">
                <a:solidFill>
                  <a:schemeClr val="bg1"/>
                </a:solidFill>
              </a:rPr>
              <a:t>How it’s taught</a:t>
            </a:r>
          </a:p>
          <a:p>
            <a:pPr lvl="1"/>
            <a:r>
              <a:rPr lang="en-CA" sz="2200" dirty="0">
                <a:solidFill>
                  <a:schemeClr val="bg1"/>
                </a:solidFill>
              </a:rPr>
              <a:t>How it’s assessed</a:t>
            </a:r>
          </a:p>
          <a:p>
            <a:r>
              <a:rPr lang="en-CA" sz="2200" dirty="0">
                <a:solidFill>
                  <a:schemeClr val="bg1"/>
                </a:solidFill>
              </a:rPr>
              <a:t>Should demonstrate learner progression</a:t>
            </a:r>
          </a:p>
          <a:p>
            <a:pPr lvl="1"/>
            <a:r>
              <a:rPr lang="en-CA" sz="1800" dirty="0">
                <a:solidFill>
                  <a:schemeClr val="bg1"/>
                </a:solidFill>
              </a:rPr>
              <a:t>For extra points – include pathway to competence document</a:t>
            </a:r>
          </a:p>
          <a:p>
            <a:r>
              <a:rPr lang="en-CA" sz="2200" dirty="0">
                <a:solidFill>
                  <a:schemeClr val="bg1"/>
                </a:solidFill>
              </a:rPr>
              <a:t>Should be comprehensive	</a:t>
            </a:r>
          </a:p>
          <a:p>
            <a:pPr lvl="1"/>
            <a:r>
              <a:rPr lang="en-CA" sz="2200" dirty="0">
                <a:solidFill>
                  <a:schemeClr val="bg1"/>
                </a:solidFill>
              </a:rPr>
              <a:t>Clinical and academic curriculum</a:t>
            </a:r>
          </a:p>
          <a:p>
            <a:endParaRPr lang="en-CA" sz="2200" dirty="0">
              <a:solidFill>
                <a:schemeClr val="bg1"/>
              </a:solidFill>
            </a:endParaRPr>
          </a:p>
        </p:txBody>
      </p:sp>
    </p:spTree>
    <p:extLst>
      <p:ext uri="{BB962C8B-B14F-4D97-AF65-F5344CB8AC3E}">
        <p14:creationId xmlns:p14="http://schemas.microsoft.com/office/powerpoint/2010/main" val="2716144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99EFAE-4E27-4517-B4DE-D242D932F806}"/>
              </a:ext>
            </a:extLst>
          </p:cNvPr>
          <p:cNvSpPr>
            <a:spLocks noGrp="1"/>
          </p:cNvSpPr>
          <p:nvPr>
            <p:ph type="title"/>
          </p:nvPr>
        </p:nvSpPr>
        <p:spPr>
          <a:xfrm>
            <a:off x="836461" y="380998"/>
            <a:ext cx="6000547" cy="1495425"/>
          </a:xfrm>
        </p:spPr>
        <p:txBody>
          <a:bodyPr vert="horz" lIns="91440" tIns="45720" rIns="91440" bIns="45720" rtlCol="0" anchor="ctr">
            <a:normAutofit/>
          </a:bodyPr>
          <a:lstStyle/>
          <a:p>
            <a:pPr defTabSz="914400"/>
            <a:r>
              <a:rPr lang="en-US" sz="4000" b="1" dirty="0"/>
              <a:t>Where to Start?</a:t>
            </a:r>
          </a:p>
        </p:txBody>
      </p:sp>
      <p:pic>
        <p:nvPicPr>
          <p:cNvPr id="5" name="Content Placeholder 4" descr="A person standing on a red circle with a sign on it&#10;&#10;Description automatically generated">
            <a:extLst>
              <a:ext uri="{FF2B5EF4-FFF2-40B4-BE49-F238E27FC236}">
                <a16:creationId xmlns:a16="http://schemas.microsoft.com/office/drawing/2014/main" id="{7BC4ABAF-8250-473F-BD15-A3C769434ED4}"/>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289" r="23125"/>
          <a:stretch/>
        </p:blipFill>
        <p:spPr>
          <a:xfrm>
            <a:off x="7197565" y="10"/>
            <a:ext cx="4991260" cy="6857990"/>
          </a:xfrm>
          <a:prstGeom prst="rect">
            <a:avLst/>
          </a:prstGeom>
          <a:effectLst/>
        </p:spPr>
      </p:pic>
      <p:sp>
        <p:nvSpPr>
          <p:cNvPr id="6" name="TextBox 5">
            <a:extLst>
              <a:ext uri="{FF2B5EF4-FFF2-40B4-BE49-F238E27FC236}">
                <a16:creationId xmlns:a16="http://schemas.microsoft.com/office/drawing/2014/main" id="{F8B063F2-296E-41F2-90A4-411A117769B1}"/>
              </a:ext>
            </a:extLst>
          </p:cNvPr>
          <p:cNvSpPr txBox="1"/>
          <p:nvPr/>
        </p:nvSpPr>
        <p:spPr>
          <a:xfrm>
            <a:off x="9882384" y="6657997"/>
            <a:ext cx="2306441" cy="200003"/>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s://www.flickr.com/photos/joelogon/4613630072">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graphicFrame>
        <p:nvGraphicFramePr>
          <p:cNvPr id="69" name="TextBox 6">
            <a:extLst>
              <a:ext uri="{FF2B5EF4-FFF2-40B4-BE49-F238E27FC236}">
                <a16:creationId xmlns:a16="http://schemas.microsoft.com/office/drawing/2014/main" id="{29D961A4-7775-B0FE-1B29-7C04BCEE8AD0}"/>
              </a:ext>
            </a:extLst>
          </p:cNvPr>
          <p:cNvGraphicFramePr/>
          <p:nvPr>
            <p:extLst>
              <p:ext uri="{D42A27DB-BD31-4B8C-83A1-F6EECF244321}">
                <p14:modId xmlns:p14="http://schemas.microsoft.com/office/powerpoint/2010/main" val="2057842629"/>
              </p:ext>
            </p:extLst>
          </p:nvPr>
        </p:nvGraphicFramePr>
        <p:xfrm>
          <a:off x="393700" y="1638300"/>
          <a:ext cx="6443309" cy="44958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07525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olourful pins linked with threads">
            <a:extLst>
              <a:ext uri="{FF2B5EF4-FFF2-40B4-BE49-F238E27FC236}">
                <a16:creationId xmlns:a16="http://schemas.microsoft.com/office/drawing/2014/main" id="{4A988CDF-93BD-7F2F-178A-A2EDDBF02D5C}"/>
              </a:ext>
            </a:extLst>
          </p:cNvPr>
          <p:cNvPicPr>
            <a:picLocks noChangeAspect="1"/>
          </p:cNvPicPr>
          <p:nvPr/>
        </p:nvPicPr>
        <p:blipFill rotWithShape="1">
          <a:blip r:embed="rId2"/>
          <a:srcRect t="931" b="14460"/>
          <a:stretch/>
        </p:blipFill>
        <p:spPr>
          <a:xfrm>
            <a:off x="-3046" y="10"/>
            <a:ext cx="12188823" cy="6857990"/>
          </a:xfrm>
          <a:prstGeom prst="rect">
            <a:avLst/>
          </a:prstGeom>
        </p:spPr>
      </p:pic>
      <p:sp>
        <p:nvSpPr>
          <p:cNvPr id="22" name="Rectangle 2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88824"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926EDD8-393E-6336-0C3B-94B2E9B061BB}"/>
              </a:ext>
            </a:extLst>
          </p:cNvPr>
          <p:cNvSpPr>
            <a:spLocks noGrp="1"/>
          </p:cNvSpPr>
          <p:nvPr>
            <p:ph type="title"/>
          </p:nvPr>
        </p:nvSpPr>
        <p:spPr>
          <a:xfrm>
            <a:off x="1096994" y="325550"/>
            <a:ext cx="1005578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5100" dirty="0">
                <a:solidFill>
                  <a:srgbClr val="FFFFFF"/>
                </a:solidFill>
              </a:rPr>
              <a:t>1. Decide on framework</a:t>
            </a:r>
          </a:p>
        </p:txBody>
      </p:sp>
    </p:spTree>
    <p:extLst>
      <p:ext uri="{BB962C8B-B14F-4D97-AF65-F5344CB8AC3E}">
        <p14:creationId xmlns:p14="http://schemas.microsoft.com/office/powerpoint/2010/main" val="303154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A67A-998A-E67E-3D11-6DC4E8515921}"/>
              </a:ext>
            </a:extLst>
          </p:cNvPr>
          <p:cNvSpPr>
            <a:spLocks noGrp="1"/>
          </p:cNvSpPr>
          <p:nvPr>
            <p:ph type="title"/>
          </p:nvPr>
        </p:nvSpPr>
        <p:spPr/>
        <p:txBody>
          <a:bodyPr/>
          <a:lstStyle/>
          <a:p>
            <a:endParaRPr lang="en-CA"/>
          </a:p>
        </p:txBody>
      </p:sp>
      <p:pic>
        <p:nvPicPr>
          <p:cNvPr id="8" name="Content Placeholder 7" descr="Table&#10;&#10;Description automatically generated">
            <a:extLst>
              <a:ext uri="{FF2B5EF4-FFF2-40B4-BE49-F238E27FC236}">
                <a16:creationId xmlns:a16="http://schemas.microsoft.com/office/drawing/2014/main" id="{FE765FE2-2B33-4CCC-89D1-9B8D961B034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15" t="7992" r="10980" b="14042"/>
          <a:stretch/>
        </p:blipFill>
        <p:spPr>
          <a:xfrm>
            <a:off x="1140440" y="524794"/>
            <a:ext cx="9907944" cy="5968080"/>
          </a:xfrm>
        </p:spPr>
      </p:pic>
      <p:sp>
        <p:nvSpPr>
          <p:cNvPr id="9" name="Arrow: Down 8">
            <a:extLst>
              <a:ext uri="{FF2B5EF4-FFF2-40B4-BE49-F238E27FC236}">
                <a16:creationId xmlns:a16="http://schemas.microsoft.com/office/drawing/2014/main" id="{FE60447C-BAE9-CD93-E51A-F2F8A4ED6F75}"/>
              </a:ext>
            </a:extLst>
          </p:cNvPr>
          <p:cNvSpPr/>
          <p:nvPr/>
        </p:nvSpPr>
        <p:spPr>
          <a:xfrm rot="19804697">
            <a:off x="882120" y="748670"/>
            <a:ext cx="1185627" cy="1077777"/>
          </a:xfrm>
          <a:prstGeom prst="down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8205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0"/>
            <a:ext cx="121857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Content Placeholder 13" descr="Diagram, schematic&#10;&#10;Description automatically generated">
            <a:extLst>
              <a:ext uri="{FF2B5EF4-FFF2-40B4-BE49-F238E27FC236}">
                <a16:creationId xmlns:a16="http://schemas.microsoft.com/office/drawing/2014/main" id="{1F687823-EAA3-90C6-1312-4A09FFE5BF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1336" y="0"/>
            <a:ext cx="12185777" cy="7173345"/>
          </a:xfrm>
        </p:spPr>
      </p:pic>
      <p:sp>
        <p:nvSpPr>
          <p:cNvPr id="9" name="Arrow: Down 8">
            <a:extLst>
              <a:ext uri="{FF2B5EF4-FFF2-40B4-BE49-F238E27FC236}">
                <a16:creationId xmlns:a16="http://schemas.microsoft.com/office/drawing/2014/main" id="{8DEAD315-7A60-8736-988A-E1343E716000}"/>
              </a:ext>
            </a:extLst>
          </p:cNvPr>
          <p:cNvSpPr/>
          <p:nvPr/>
        </p:nvSpPr>
        <p:spPr>
          <a:xfrm rot="20127117">
            <a:off x="591102" y="569654"/>
            <a:ext cx="1208178" cy="1158987"/>
          </a:xfrm>
          <a:prstGeom prst="downArrow">
            <a:avLst>
              <a:gd name="adj1" fmla="val 50000"/>
              <a:gd name="adj2" fmla="val 6928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7544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610" y="1410608"/>
            <a:ext cx="6858000" cy="403678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611" y="1420745"/>
            <a:ext cx="6857999" cy="403678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397" y="3588611"/>
            <a:ext cx="2501979" cy="403678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606" y="969718"/>
            <a:ext cx="3899340"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Rectangle 6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621" y="1410605"/>
            <a:ext cx="6858003" cy="403678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CBDE3-178C-D7B3-544D-583F6F2C077F}"/>
              </a:ext>
            </a:extLst>
          </p:cNvPr>
          <p:cNvSpPr>
            <a:spLocks noGrp="1"/>
          </p:cNvSpPr>
          <p:nvPr>
            <p:ph type="title"/>
          </p:nvPr>
        </p:nvSpPr>
        <p:spPr>
          <a:xfrm>
            <a:off x="586325" y="1683756"/>
            <a:ext cx="3114454" cy="2396359"/>
          </a:xfrm>
        </p:spPr>
        <p:txBody>
          <a:bodyPr anchor="b">
            <a:normAutofit/>
          </a:bodyPr>
          <a:lstStyle/>
          <a:p>
            <a:pPr algn="r"/>
            <a:r>
              <a:rPr lang="en-CA" sz="4000">
                <a:solidFill>
                  <a:srgbClr val="FFFFFF"/>
                </a:solidFill>
              </a:rPr>
              <a:t>Gather your resources</a:t>
            </a:r>
          </a:p>
        </p:txBody>
      </p:sp>
      <p:graphicFrame>
        <p:nvGraphicFramePr>
          <p:cNvPr id="23" name="Content Placeholder 2">
            <a:extLst>
              <a:ext uri="{FF2B5EF4-FFF2-40B4-BE49-F238E27FC236}">
                <a16:creationId xmlns:a16="http://schemas.microsoft.com/office/drawing/2014/main" id="{8B033096-CF90-0F48-158C-6FAD8BF955F6}"/>
              </a:ext>
            </a:extLst>
          </p:cNvPr>
          <p:cNvGraphicFramePr>
            <a:graphicFrameLocks noGrp="1"/>
          </p:cNvGraphicFramePr>
          <p:nvPr>
            <p:ph idx="1"/>
            <p:extLst>
              <p:ext uri="{D42A27DB-BD31-4B8C-83A1-F6EECF244321}">
                <p14:modId xmlns:p14="http://schemas.microsoft.com/office/powerpoint/2010/main" val="3741284020"/>
              </p:ext>
            </p:extLst>
          </p:nvPr>
        </p:nvGraphicFramePr>
        <p:xfrm>
          <a:off x="4623098" y="511529"/>
          <a:ext cx="6945774" cy="6054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4439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9A80-CF28-42EB-FE96-96870809B0F2}"/>
              </a:ext>
            </a:extLst>
          </p:cNvPr>
          <p:cNvSpPr>
            <a:spLocks noGrp="1"/>
          </p:cNvSpPr>
          <p:nvPr>
            <p:ph type="title"/>
          </p:nvPr>
        </p:nvSpPr>
        <p:spPr>
          <a:xfrm>
            <a:off x="495300" y="444501"/>
            <a:ext cx="6540500" cy="990599"/>
          </a:xfrm>
        </p:spPr>
        <p:txBody>
          <a:bodyPr anchor="b">
            <a:normAutofit/>
          </a:bodyPr>
          <a:lstStyle/>
          <a:p>
            <a:r>
              <a:rPr lang="en-CA" sz="3200" dirty="0"/>
              <a:t>Link to </a:t>
            </a:r>
            <a:r>
              <a:rPr lang="en-CA" sz="3200" b="1" dirty="0" err="1"/>
              <a:t>CanMEDS</a:t>
            </a:r>
            <a:r>
              <a:rPr lang="en-CA" sz="3200" b="1" dirty="0"/>
              <a:t> Enabling objectives</a:t>
            </a:r>
          </a:p>
        </p:txBody>
      </p:sp>
      <p:sp>
        <p:nvSpPr>
          <p:cNvPr id="3" name="Content Placeholder 2">
            <a:extLst>
              <a:ext uri="{FF2B5EF4-FFF2-40B4-BE49-F238E27FC236}">
                <a16:creationId xmlns:a16="http://schemas.microsoft.com/office/drawing/2014/main" id="{EDB46CF2-13B0-4F92-E237-A3F6FB19F23D}"/>
              </a:ext>
            </a:extLst>
          </p:cNvPr>
          <p:cNvSpPr>
            <a:spLocks noGrp="1"/>
          </p:cNvSpPr>
          <p:nvPr>
            <p:ph idx="1"/>
          </p:nvPr>
        </p:nvSpPr>
        <p:spPr>
          <a:xfrm>
            <a:off x="876464" y="1714500"/>
            <a:ext cx="7505536" cy="4495800"/>
          </a:xfrm>
        </p:spPr>
        <p:txBody>
          <a:bodyPr anchor="t">
            <a:normAutofit lnSpcReduction="10000"/>
          </a:bodyPr>
          <a:lstStyle/>
          <a:p>
            <a:pPr>
              <a:lnSpc>
                <a:spcPct val="100000"/>
              </a:lnSpc>
            </a:pPr>
            <a:r>
              <a:rPr lang="en-CA" sz="2000" dirty="0"/>
              <a:t>Rotation objectives should already be organized around </a:t>
            </a:r>
            <a:r>
              <a:rPr lang="en-CA" sz="2000" dirty="0" err="1"/>
              <a:t>CanMEDS</a:t>
            </a:r>
            <a:r>
              <a:rPr lang="en-CA" sz="2000" dirty="0"/>
              <a:t> ( competencies or Pathways to competence document)</a:t>
            </a:r>
          </a:p>
          <a:p>
            <a:pPr>
              <a:lnSpc>
                <a:spcPct val="100000"/>
              </a:lnSpc>
            </a:pPr>
            <a:r>
              <a:rPr lang="en-CA" sz="2000" dirty="0"/>
              <a:t>EPAs already map (listed as milestones!)</a:t>
            </a:r>
          </a:p>
          <a:p>
            <a:pPr>
              <a:lnSpc>
                <a:spcPct val="100000"/>
              </a:lnSpc>
            </a:pPr>
            <a:r>
              <a:rPr lang="en-CA" sz="2000" dirty="0"/>
              <a:t>For others</a:t>
            </a:r>
          </a:p>
          <a:p>
            <a:pPr lvl="1">
              <a:lnSpc>
                <a:spcPct val="100000"/>
              </a:lnSpc>
            </a:pPr>
            <a:r>
              <a:rPr lang="en-CA" sz="2000" dirty="0"/>
              <a:t>What </a:t>
            </a:r>
            <a:r>
              <a:rPr lang="en-CA" sz="2000" dirty="0" err="1"/>
              <a:t>CanMEDS</a:t>
            </a:r>
            <a:r>
              <a:rPr lang="en-CA" sz="2000" dirty="0"/>
              <a:t> objective does the activity achieve</a:t>
            </a:r>
          </a:p>
          <a:p>
            <a:pPr lvl="1">
              <a:lnSpc>
                <a:spcPct val="100000"/>
              </a:lnSpc>
            </a:pPr>
            <a:r>
              <a:rPr lang="en-CA" sz="2000" dirty="0"/>
              <a:t>E.g. – a CQI Clinical Practice audit project (IM)</a:t>
            </a:r>
          </a:p>
          <a:p>
            <a:pPr lvl="2">
              <a:lnSpc>
                <a:spcPct val="100000"/>
              </a:lnSpc>
            </a:pPr>
            <a:r>
              <a:rPr lang="en-CA" sz="2000" dirty="0"/>
              <a:t>Medical expert, 5.1 and 5.2</a:t>
            </a:r>
          </a:p>
          <a:p>
            <a:pPr lvl="2">
              <a:lnSpc>
                <a:spcPct val="100000"/>
              </a:lnSpc>
            </a:pPr>
            <a:r>
              <a:rPr lang="en-CA" sz="2000" dirty="0"/>
              <a:t>Leader, 1.1, 1.3, 1.4, 4.3, </a:t>
            </a:r>
          </a:p>
          <a:p>
            <a:pPr lvl="2">
              <a:lnSpc>
                <a:spcPct val="100000"/>
              </a:lnSpc>
            </a:pPr>
            <a:r>
              <a:rPr lang="en-CA" sz="2000" dirty="0"/>
              <a:t>?Health advocate, 2.2 (re: prevention, promotion, and health surveillance??)</a:t>
            </a:r>
          </a:p>
          <a:p>
            <a:pPr lvl="2">
              <a:lnSpc>
                <a:spcPct val="100000"/>
              </a:lnSpc>
            </a:pPr>
            <a:r>
              <a:rPr lang="en-CA" sz="2000" dirty="0"/>
              <a:t>Scholar 1.1, 1.2, 1.3 (practice improvement through learning)</a:t>
            </a:r>
          </a:p>
          <a:p>
            <a:pPr lvl="2">
              <a:lnSpc>
                <a:spcPct val="100000"/>
              </a:lnSpc>
            </a:pPr>
            <a:r>
              <a:rPr lang="en-CA" sz="2000" dirty="0"/>
              <a:t>Professional 2.2</a:t>
            </a:r>
          </a:p>
        </p:txBody>
      </p:sp>
      <p:pic>
        <p:nvPicPr>
          <p:cNvPr id="12" name="Picture 11" descr="Sticky notes on a wall">
            <a:extLst>
              <a:ext uri="{FF2B5EF4-FFF2-40B4-BE49-F238E27FC236}">
                <a16:creationId xmlns:a16="http://schemas.microsoft.com/office/drawing/2014/main" id="{95B0775D-9930-5F59-D4DF-7A6B5EF7EADC}"/>
              </a:ext>
            </a:extLst>
          </p:cNvPr>
          <p:cNvPicPr>
            <a:picLocks noChangeAspect="1"/>
          </p:cNvPicPr>
          <p:nvPr/>
        </p:nvPicPr>
        <p:blipFill>
          <a:blip r:embed="rId2"/>
          <a:srcRect l="29266" r="29529" b="1"/>
          <a:stretch/>
        </p:blipFill>
        <p:spPr>
          <a:xfrm>
            <a:off x="8519243" y="904605"/>
            <a:ext cx="2982617" cy="5048790"/>
          </a:xfrm>
          <a:prstGeom prst="rect">
            <a:avLst/>
          </a:prstGeom>
        </p:spPr>
      </p:pic>
      <p:grpSp>
        <p:nvGrpSpPr>
          <p:cNvPr id="20" name="Group 19">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3" y="6737718"/>
            <a:ext cx="12204020" cy="123363"/>
            <a:chOff x="-5025" y="6737718"/>
            <a:chExt cx="12207200" cy="123363"/>
          </a:xfrm>
        </p:grpSpPr>
        <p:sp>
          <p:nvSpPr>
            <p:cNvPr id="24" name="Rectangle 23">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7369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82D9F9-8702-A3B2-F779-8E918F4576F0}"/>
              </a:ext>
            </a:extLst>
          </p:cNvPr>
          <p:cNvSpPr>
            <a:spLocks noGrp="1"/>
          </p:cNvSpPr>
          <p:nvPr>
            <p:ph type="title"/>
          </p:nvPr>
        </p:nvSpPr>
        <p:spPr>
          <a:xfrm>
            <a:off x="837981" y="365125"/>
            <a:ext cx="10512862" cy="1325563"/>
          </a:xfrm>
        </p:spPr>
        <p:txBody>
          <a:bodyPr>
            <a:normAutofit/>
          </a:bodyPr>
          <a:lstStyle/>
          <a:p>
            <a:r>
              <a:rPr lang="en-CA" sz="5300"/>
              <a:t>Example</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981" y="1865313"/>
            <a:ext cx="10421446" cy="18288"/>
          </a:xfrm>
          <a:custGeom>
            <a:avLst/>
            <a:gdLst>
              <a:gd name="connsiteX0" fmla="*/ 0 w 10421446"/>
              <a:gd name="connsiteY0" fmla="*/ 0 h 18288"/>
              <a:gd name="connsiteX1" fmla="*/ 903192 w 10421446"/>
              <a:gd name="connsiteY1" fmla="*/ 0 h 18288"/>
              <a:gd name="connsiteX2" fmla="*/ 1389526 w 10421446"/>
              <a:gd name="connsiteY2" fmla="*/ 0 h 18288"/>
              <a:gd name="connsiteX3" fmla="*/ 2188504 w 10421446"/>
              <a:gd name="connsiteY3" fmla="*/ 0 h 18288"/>
              <a:gd name="connsiteX4" fmla="*/ 2674838 w 10421446"/>
              <a:gd name="connsiteY4" fmla="*/ 0 h 18288"/>
              <a:gd name="connsiteX5" fmla="*/ 3369601 w 10421446"/>
              <a:gd name="connsiteY5" fmla="*/ 0 h 18288"/>
              <a:gd name="connsiteX6" fmla="*/ 4168578 w 10421446"/>
              <a:gd name="connsiteY6" fmla="*/ 0 h 18288"/>
              <a:gd name="connsiteX7" fmla="*/ 4550698 w 10421446"/>
              <a:gd name="connsiteY7" fmla="*/ 0 h 18288"/>
              <a:gd name="connsiteX8" fmla="*/ 4932818 w 10421446"/>
              <a:gd name="connsiteY8" fmla="*/ 0 h 18288"/>
              <a:gd name="connsiteX9" fmla="*/ 5836010 w 10421446"/>
              <a:gd name="connsiteY9" fmla="*/ 0 h 18288"/>
              <a:gd name="connsiteX10" fmla="*/ 6530773 w 10421446"/>
              <a:gd name="connsiteY10" fmla="*/ 0 h 18288"/>
              <a:gd name="connsiteX11" fmla="*/ 6912893 w 10421446"/>
              <a:gd name="connsiteY11" fmla="*/ 0 h 18288"/>
              <a:gd name="connsiteX12" fmla="*/ 7607656 w 10421446"/>
              <a:gd name="connsiteY12" fmla="*/ 0 h 18288"/>
              <a:gd name="connsiteX13" fmla="*/ 8510848 w 10421446"/>
              <a:gd name="connsiteY13" fmla="*/ 0 h 18288"/>
              <a:gd name="connsiteX14" fmla="*/ 9101396 w 10421446"/>
              <a:gd name="connsiteY14" fmla="*/ 0 h 18288"/>
              <a:gd name="connsiteX15" fmla="*/ 9691945 w 10421446"/>
              <a:gd name="connsiteY15" fmla="*/ 0 h 18288"/>
              <a:gd name="connsiteX16" fmla="*/ 10421446 w 10421446"/>
              <a:gd name="connsiteY16" fmla="*/ 0 h 18288"/>
              <a:gd name="connsiteX17" fmla="*/ 10421446 w 10421446"/>
              <a:gd name="connsiteY17" fmla="*/ 18288 h 18288"/>
              <a:gd name="connsiteX18" fmla="*/ 9726683 w 10421446"/>
              <a:gd name="connsiteY18" fmla="*/ 18288 h 18288"/>
              <a:gd name="connsiteX19" fmla="*/ 8927705 w 10421446"/>
              <a:gd name="connsiteY19" fmla="*/ 18288 h 18288"/>
              <a:gd name="connsiteX20" fmla="*/ 8128728 w 10421446"/>
              <a:gd name="connsiteY20" fmla="*/ 18288 h 18288"/>
              <a:gd name="connsiteX21" fmla="*/ 7642394 w 10421446"/>
              <a:gd name="connsiteY21" fmla="*/ 18288 h 18288"/>
              <a:gd name="connsiteX22" fmla="*/ 6739202 w 10421446"/>
              <a:gd name="connsiteY22" fmla="*/ 18288 h 18288"/>
              <a:gd name="connsiteX23" fmla="*/ 6044439 w 10421446"/>
              <a:gd name="connsiteY23" fmla="*/ 18288 h 18288"/>
              <a:gd name="connsiteX24" fmla="*/ 5662319 w 10421446"/>
              <a:gd name="connsiteY24" fmla="*/ 18288 h 18288"/>
              <a:gd name="connsiteX25" fmla="*/ 4967556 w 10421446"/>
              <a:gd name="connsiteY25" fmla="*/ 18288 h 18288"/>
              <a:gd name="connsiteX26" fmla="*/ 4377007 w 10421446"/>
              <a:gd name="connsiteY26" fmla="*/ 18288 h 18288"/>
              <a:gd name="connsiteX27" fmla="*/ 3786459 w 10421446"/>
              <a:gd name="connsiteY27" fmla="*/ 18288 h 18288"/>
              <a:gd name="connsiteX28" fmla="*/ 3195910 w 10421446"/>
              <a:gd name="connsiteY28" fmla="*/ 18288 h 18288"/>
              <a:gd name="connsiteX29" fmla="*/ 2605362 w 10421446"/>
              <a:gd name="connsiteY29" fmla="*/ 18288 h 18288"/>
              <a:gd name="connsiteX30" fmla="*/ 1806384 w 10421446"/>
              <a:gd name="connsiteY30" fmla="*/ 18288 h 18288"/>
              <a:gd name="connsiteX31" fmla="*/ 1111621 w 10421446"/>
              <a:gd name="connsiteY31" fmla="*/ 18288 h 18288"/>
              <a:gd name="connsiteX32" fmla="*/ 729501 w 10421446"/>
              <a:gd name="connsiteY32" fmla="*/ 18288 h 18288"/>
              <a:gd name="connsiteX33" fmla="*/ 0 w 10421446"/>
              <a:gd name="connsiteY33" fmla="*/ 18288 h 18288"/>
              <a:gd name="connsiteX34" fmla="*/ 0 w 10421446"/>
              <a:gd name="connsiteY34" fmla="*/ 0 h 18288"/>
              <a:gd name="connsiteX0" fmla="*/ 0 w 10421446"/>
              <a:gd name="connsiteY0" fmla="*/ 0 h 18288"/>
              <a:gd name="connsiteX1" fmla="*/ 590549 w 10421446"/>
              <a:gd name="connsiteY1" fmla="*/ 0 h 18288"/>
              <a:gd name="connsiteX2" fmla="*/ 972668 w 10421446"/>
              <a:gd name="connsiteY2" fmla="*/ 0 h 18288"/>
              <a:gd name="connsiteX3" fmla="*/ 1875860 w 10421446"/>
              <a:gd name="connsiteY3" fmla="*/ 0 h 18288"/>
              <a:gd name="connsiteX4" fmla="*/ 2466409 w 10421446"/>
              <a:gd name="connsiteY4" fmla="*/ 0 h 18288"/>
              <a:gd name="connsiteX5" fmla="*/ 3056957 w 10421446"/>
              <a:gd name="connsiteY5" fmla="*/ 0 h 18288"/>
              <a:gd name="connsiteX6" fmla="*/ 3960149 w 10421446"/>
              <a:gd name="connsiteY6" fmla="*/ 0 h 18288"/>
              <a:gd name="connsiteX7" fmla="*/ 4446484 w 10421446"/>
              <a:gd name="connsiteY7" fmla="*/ 0 h 18288"/>
              <a:gd name="connsiteX8" fmla="*/ 5349676 w 10421446"/>
              <a:gd name="connsiteY8" fmla="*/ 0 h 18288"/>
              <a:gd name="connsiteX9" fmla="*/ 6252868 w 10421446"/>
              <a:gd name="connsiteY9" fmla="*/ 0 h 18288"/>
              <a:gd name="connsiteX10" fmla="*/ 6947631 w 10421446"/>
              <a:gd name="connsiteY10" fmla="*/ 0 h 18288"/>
              <a:gd name="connsiteX11" fmla="*/ 7850823 w 10421446"/>
              <a:gd name="connsiteY11" fmla="*/ 0 h 18288"/>
              <a:gd name="connsiteX12" fmla="*/ 8441371 w 10421446"/>
              <a:gd name="connsiteY12" fmla="*/ 0 h 18288"/>
              <a:gd name="connsiteX13" fmla="*/ 9031920 w 10421446"/>
              <a:gd name="connsiteY13" fmla="*/ 0 h 18288"/>
              <a:gd name="connsiteX14" fmla="*/ 9830897 w 10421446"/>
              <a:gd name="connsiteY14" fmla="*/ 0 h 18288"/>
              <a:gd name="connsiteX15" fmla="*/ 10421446 w 10421446"/>
              <a:gd name="connsiteY15" fmla="*/ 0 h 18288"/>
              <a:gd name="connsiteX16" fmla="*/ 10421446 w 10421446"/>
              <a:gd name="connsiteY16" fmla="*/ 18288 h 18288"/>
              <a:gd name="connsiteX17" fmla="*/ 9622468 w 10421446"/>
              <a:gd name="connsiteY17" fmla="*/ 18288 h 18288"/>
              <a:gd name="connsiteX18" fmla="*/ 8927705 w 10421446"/>
              <a:gd name="connsiteY18" fmla="*/ 18288 h 18288"/>
              <a:gd name="connsiteX19" fmla="*/ 8545586 w 10421446"/>
              <a:gd name="connsiteY19" fmla="*/ 18288 h 18288"/>
              <a:gd name="connsiteX20" fmla="*/ 8059252 w 10421446"/>
              <a:gd name="connsiteY20" fmla="*/ 18288 h 18288"/>
              <a:gd name="connsiteX21" fmla="*/ 7156060 w 10421446"/>
              <a:gd name="connsiteY21" fmla="*/ 18288 h 18288"/>
              <a:gd name="connsiteX22" fmla="*/ 6461297 w 10421446"/>
              <a:gd name="connsiteY22" fmla="*/ 18288 h 18288"/>
              <a:gd name="connsiteX23" fmla="*/ 5974962 w 10421446"/>
              <a:gd name="connsiteY23" fmla="*/ 18288 h 18288"/>
              <a:gd name="connsiteX24" fmla="*/ 5280199 w 10421446"/>
              <a:gd name="connsiteY24" fmla="*/ 18288 h 18288"/>
              <a:gd name="connsiteX25" fmla="*/ 4898080 w 10421446"/>
              <a:gd name="connsiteY25" fmla="*/ 18288 h 18288"/>
              <a:gd name="connsiteX26" fmla="*/ 4515960 w 10421446"/>
              <a:gd name="connsiteY26" fmla="*/ 18288 h 18288"/>
              <a:gd name="connsiteX27" fmla="*/ 3821197 w 10421446"/>
              <a:gd name="connsiteY27" fmla="*/ 18288 h 18288"/>
              <a:gd name="connsiteX28" fmla="*/ 3334863 w 10421446"/>
              <a:gd name="connsiteY28" fmla="*/ 18288 h 18288"/>
              <a:gd name="connsiteX29" fmla="*/ 2535885 w 10421446"/>
              <a:gd name="connsiteY29" fmla="*/ 18288 h 18288"/>
              <a:gd name="connsiteX30" fmla="*/ 2049551 w 10421446"/>
              <a:gd name="connsiteY30" fmla="*/ 18288 h 18288"/>
              <a:gd name="connsiteX31" fmla="*/ 1250574 w 10421446"/>
              <a:gd name="connsiteY31" fmla="*/ 18288 h 18288"/>
              <a:gd name="connsiteX32" fmla="*/ 868454 w 10421446"/>
              <a:gd name="connsiteY32" fmla="*/ 18288 h 18288"/>
              <a:gd name="connsiteX33" fmla="*/ 0 w 10421446"/>
              <a:gd name="connsiteY33" fmla="*/ 18288 h 18288"/>
              <a:gd name="connsiteX34" fmla="*/ 0 w 10421446"/>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1446" h="18288" fill="none" extrusionOk="0">
                <a:moveTo>
                  <a:pt x="0" y="0"/>
                </a:moveTo>
                <a:cubicBezTo>
                  <a:pt x="306987" y="-2805"/>
                  <a:pt x="603489" y="-54009"/>
                  <a:pt x="903192" y="0"/>
                </a:cubicBezTo>
                <a:cubicBezTo>
                  <a:pt x="1172553" y="10251"/>
                  <a:pt x="1155528" y="19773"/>
                  <a:pt x="1389526" y="0"/>
                </a:cubicBezTo>
                <a:cubicBezTo>
                  <a:pt x="1588224" y="-57534"/>
                  <a:pt x="1955746" y="-26620"/>
                  <a:pt x="2188504" y="0"/>
                </a:cubicBezTo>
                <a:cubicBezTo>
                  <a:pt x="2461098" y="-11192"/>
                  <a:pt x="2579471" y="-18982"/>
                  <a:pt x="2674838" y="0"/>
                </a:cubicBezTo>
                <a:cubicBezTo>
                  <a:pt x="2768148" y="28851"/>
                  <a:pt x="3173578" y="-6918"/>
                  <a:pt x="3369601" y="0"/>
                </a:cubicBezTo>
                <a:cubicBezTo>
                  <a:pt x="3570181" y="-59995"/>
                  <a:pt x="3938452" y="-17627"/>
                  <a:pt x="4168578" y="0"/>
                </a:cubicBezTo>
                <a:cubicBezTo>
                  <a:pt x="4399542" y="11224"/>
                  <a:pt x="4457483" y="-11537"/>
                  <a:pt x="4550698" y="0"/>
                </a:cubicBezTo>
                <a:cubicBezTo>
                  <a:pt x="4655621" y="-512"/>
                  <a:pt x="4869496" y="6923"/>
                  <a:pt x="4932818" y="0"/>
                </a:cubicBezTo>
                <a:cubicBezTo>
                  <a:pt x="5030287" y="-64416"/>
                  <a:pt x="5576528" y="10514"/>
                  <a:pt x="5836010" y="0"/>
                </a:cubicBezTo>
                <a:cubicBezTo>
                  <a:pt x="6092880" y="8993"/>
                  <a:pt x="6248433" y="-9351"/>
                  <a:pt x="6530773" y="0"/>
                </a:cubicBezTo>
                <a:cubicBezTo>
                  <a:pt x="6788738" y="-18514"/>
                  <a:pt x="6785932" y="17483"/>
                  <a:pt x="6912893" y="0"/>
                </a:cubicBezTo>
                <a:cubicBezTo>
                  <a:pt x="7011670" y="-7836"/>
                  <a:pt x="7282256" y="-40097"/>
                  <a:pt x="7607656" y="0"/>
                </a:cubicBezTo>
                <a:cubicBezTo>
                  <a:pt x="7873982" y="53349"/>
                  <a:pt x="8251224" y="104049"/>
                  <a:pt x="8510848" y="0"/>
                </a:cubicBezTo>
                <a:cubicBezTo>
                  <a:pt x="8747562" y="-60818"/>
                  <a:pt x="8940352" y="24607"/>
                  <a:pt x="9101396" y="0"/>
                </a:cubicBezTo>
                <a:cubicBezTo>
                  <a:pt x="9252889" y="-25555"/>
                  <a:pt x="9391603" y="39000"/>
                  <a:pt x="9691945" y="0"/>
                </a:cubicBezTo>
                <a:cubicBezTo>
                  <a:pt x="9965312" y="-34366"/>
                  <a:pt x="10270736" y="-3270"/>
                  <a:pt x="10421446" y="0"/>
                </a:cubicBezTo>
                <a:cubicBezTo>
                  <a:pt x="10421391" y="8210"/>
                  <a:pt x="10420885" y="11565"/>
                  <a:pt x="10421446" y="18288"/>
                </a:cubicBezTo>
                <a:cubicBezTo>
                  <a:pt x="10159750" y="25401"/>
                  <a:pt x="10047048" y="3443"/>
                  <a:pt x="9726683" y="18288"/>
                </a:cubicBezTo>
                <a:cubicBezTo>
                  <a:pt x="9375534" y="43556"/>
                  <a:pt x="9246451" y="9001"/>
                  <a:pt x="8927705" y="18288"/>
                </a:cubicBezTo>
                <a:cubicBezTo>
                  <a:pt x="8623835" y="-6111"/>
                  <a:pt x="8327277" y="-6324"/>
                  <a:pt x="8128728" y="18288"/>
                </a:cubicBezTo>
                <a:cubicBezTo>
                  <a:pt x="7956029" y="21166"/>
                  <a:pt x="7826690" y="15965"/>
                  <a:pt x="7642394" y="18288"/>
                </a:cubicBezTo>
                <a:cubicBezTo>
                  <a:pt x="7470783" y="61430"/>
                  <a:pt x="7209546" y="426"/>
                  <a:pt x="6739202" y="18288"/>
                </a:cubicBezTo>
                <a:cubicBezTo>
                  <a:pt x="6323115" y="-9289"/>
                  <a:pt x="6347518" y="4952"/>
                  <a:pt x="6044439" y="18288"/>
                </a:cubicBezTo>
                <a:cubicBezTo>
                  <a:pt x="5738269" y="26540"/>
                  <a:pt x="5800793" y="46072"/>
                  <a:pt x="5662319" y="18288"/>
                </a:cubicBezTo>
                <a:cubicBezTo>
                  <a:pt x="5511180" y="50836"/>
                  <a:pt x="5305082" y="18917"/>
                  <a:pt x="4967556" y="18288"/>
                </a:cubicBezTo>
                <a:cubicBezTo>
                  <a:pt x="4642898" y="8444"/>
                  <a:pt x="4619740" y="2926"/>
                  <a:pt x="4377007" y="18288"/>
                </a:cubicBezTo>
                <a:cubicBezTo>
                  <a:pt x="4139824" y="27140"/>
                  <a:pt x="4057035" y="31379"/>
                  <a:pt x="3786459" y="18288"/>
                </a:cubicBezTo>
                <a:cubicBezTo>
                  <a:pt x="3539715" y="-1302"/>
                  <a:pt x="3434425" y="48602"/>
                  <a:pt x="3195910" y="18288"/>
                </a:cubicBezTo>
                <a:cubicBezTo>
                  <a:pt x="2923640" y="-13631"/>
                  <a:pt x="2782889" y="6803"/>
                  <a:pt x="2605362" y="18288"/>
                </a:cubicBezTo>
                <a:cubicBezTo>
                  <a:pt x="2433806" y="-26235"/>
                  <a:pt x="2081038" y="8454"/>
                  <a:pt x="1806384" y="18288"/>
                </a:cubicBezTo>
                <a:cubicBezTo>
                  <a:pt x="1571942" y="12226"/>
                  <a:pt x="1340775" y="2377"/>
                  <a:pt x="1111621" y="18288"/>
                </a:cubicBezTo>
                <a:cubicBezTo>
                  <a:pt x="888826" y="33680"/>
                  <a:pt x="881738" y="26639"/>
                  <a:pt x="729501" y="18288"/>
                </a:cubicBezTo>
                <a:cubicBezTo>
                  <a:pt x="589024" y="13454"/>
                  <a:pt x="213787" y="-35578"/>
                  <a:pt x="0" y="18288"/>
                </a:cubicBezTo>
                <a:cubicBezTo>
                  <a:pt x="308" y="11845"/>
                  <a:pt x="-80" y="8372"/>
                  <a:pt x="0" y="0"/>
                </a:cubicBezTo>
                <a:close/>
              </a:path>
              <a:path w="10421446" h="18288" stroke="0" extrusionOk="0">
                <a:moveTo>
                  <a:pt x="0" y="0"/>
                </a:moveTo>
                <a:cubicBezTo>
                  <a:pt x="261530" y="-22782"/>
                  <a:pt x="412946" y="7488"/>
                  <a:pt x="590549" y="0"/>
                </a:cubicBezTo>
                <a:cubicBezTo>
                  <a:pt x="758851" y="13266"/>
                  <a:pt x="873622" y="-13485"/>
                  <a:pt x="972668" y="0"/>
                </a:cubicBezTo>
                <a:cubicBezTo>
                  <a:pt x="1020098" y="-37302"/>
                  <a:pt x="1459649" y="38241"/>
                  <a:pt x="1875860" y="0"/>
                </a:cubicBezTo>
                <a:cubicBezTo>
                  <a:pt x="2261901" y="5654"/>
                  <a:pt x="2287186" y="-29619"/>
                  <a:pt x="2466409" y="0"/>
                </a:cubicBezTo>
                <a:cubicBezTo>
                  <a:pt x="2659074" y="31567"/>
                  <a:pt x="2786107" y="-11285"/>
                  <a:pt x="3056957" y="0"/>
                </a:cubicBezTo>
                <a:cubicBezTo>
                  <a:pt x="3330115" y="24233"/>
                  <a:pt x="3787789" y="-12666"/>
                  <a:pt x="3960149" y="0"/>
                </a:cubicBezTo>
                <a:cubicBezTo>
                  <a:pt x="4138752" y="3817"/>
                  <a:pt x="4279324" y="8920"/>
                  <a:pt x="4446484" y="0"/>
                </a:cubicBezTo>
                <a:cubicBezTo>
                  <a:pt x="4597640" y="44445"/>
                  <a:pt x="5067979" y="39262"/>
                  <a:pt x="5349676" y="0"/>
                </a:cubicBezTo>
                <a:cubicBezTo>
                  <a:pt x="5655622" y="-34473"/>
                  <a:pt x="5853365" y="-5460"/>
                  <a:pt x="6252868" y="0"/>
                </a:cubicBezTo>
                <a:cubicBezTo>
                  <a:pt x="6663795" y="-13344"/>
                  <a:pt x="6688272" y="-13117"/>
                  <a:pt x="6947631" y="0"/>
                </a:cubicBezTo>
                <a:cubicBezTo>
                  <a:pt x="7188916" y="42438"/>
                  <a:pt x="7635368" y="-11553"/>
                  <a:pt x="7850823" y="0"/>
                </a:cubicBezTo>
                <a:cubicBezTo>
                  <a:pt x="8097856" y="5645"/>
                  <a:pt x="8269915" y="-30559"/>
                  <a:pt x="8441371" y="0"/>
                </a:cubicBezTo>
                <a:cubicBezTo>
                  <a:pt x="8605631" y="37648"/>
                  <a:pt x="8825280" y="17210"/>
                  <a:pt x="9031920" y="0"/>
                </a:cubicBezTo>
                <a:cubicBezTo>
                  <a:pt x="9241710" y="-4327"/>
                  <a:pt x="9558695" y="-9938"/>
                  <a:pt x="9830897" y="0"/>
                </a:cubicBezTo>
                <a:cubicBezTo>
                  <a:pt x="10091190" y="24880"/>
                  <a:pt x="10163074" y="-13253"/>
                  <a:pt x="10421446" y="0"/>
                </a:cubicBezTo>
                <a:cubicBezTo>
                  <a:pt x="10421285" y="4327"/>
                  <a:pt x="10420667" y="10174"/>
                  <a:pt x="10421446" y="18288"/>
                </a:cubicBezTo>
                <a:cubicBezTo>
                  <a:pt x="10243765" y="-24768"/>
                  <a:pt x="9862899" y="19487"/>
                  <a:pt x="9622468" y="18288"/>
                </a:cubicBezTo>
                <a:cubicBezTo>
                  <a:pt x="9379205" y="44956"/>
                  <a:pt x="9181616" y="60201"/>
                  <a:pt x="8927705" y="18288"/>
                </a:cubicBezTo>
                <a:cubicBezTo>
                  <a:pt x="8691317" y="16836"/>
                  <a:pt x="8689828" y="5105"/>
                  <a:pt x="8545586" y="18288"/>
                </a:cubicBezTo>
                <a:cubicBezTo>
                  <a:pt x="8422724" y="62496"/>
                  <a:pt x="8261112" y="357"/>
                  <a:pt x="8059252" y="18288"/>
                </a:cubicBezTo>
                <a:cubicBezTo>
                  <a:pt x="7839283" y="29755"/>
                  <a:pt x="7494418" y="-6281"/>
                  <a:pt x="7156060" y="18288"/>
                </a:cubicBezTo>
                <a:cubicBezTo>
                  <a:pt x="6837945" y="49372"/>
                  <a:pt x="6759092" y="36927"/>
                  <a:pt x="6461297" y="18288"/>
                </a:cubicBezTo>
                <a:cubicBezTo>
                  <a:pt x="6169297" y="2096"/>
                  <a:pt x="6161388" y="26251"/>
                  <a:pt x="5974962" y="18288"/>
                </a:cubicBezTo>
                <a:cubicBezTo>
                  <a:pt x="5823799" y="30896"/>
                  <a:pt x="5611951" y="-23445"/>
                  <a:pt x="5280199" y="18288"/>
                </a:cubicBezTo>
                <a:cubicBezTo>
                  <a:pt x="4993063" y="29093"/>
                  <a:pt x="5090794" y="6799"/>
                  <a:pt x="4898080" y="18288"/>
                </a:cubicBezTo>
                <a:cubicBezTo>
                  <a:pt x="4727515" y="7333"/>
                  <a:pt x="4605972" y="28331"/>
                  <a:pt x="4515960" y="18288"/>
                </a:cubicBezTo>
                <a:cubicBezTo>
                  <a:pt x="4483460" y="21301"/>
                  <a:pt x="4076488" y="9402"/>
                  <a:pt x="3821197" y="18288"/>
                </a:cubicBezTo>
                <a:cubicBezTo>
                  <a:pt x="3579802" y="-10797"/>
                  <a:pt x="3458576" y="24059"/>
                  <a:pt x="3334863" y="18288"/>
                </a:cubicBezTo>
                <a:cubicBezTo>
                  <a:pt x="3233687" y="1041"/>
                  <a:pt x="2853227" y="-42493"/>
                  <a:pt x="2535885" y="18288"/>
                </a:cubicBezTo>
                <a:cubicBezTo>
                  <a:pt x="2230739" y="56714"/>
                  <a:pt x="2201250" y="17040"/>
                  <a:pt x="2049551" y="18288"/>
                </a:cubicBezTo>
                <a:cubicBezTo>
                  <a:pt x="1883191" y="-14940"/>
                  <a:pt x="1444499" y="22848"/>
                  <a:pt x="1250574" y="18288"/>
                </a:cubicBezTo>
                <a:cubicBezTo>
                  <a:pt x="1059228" y="42001"/>
                  <a:pt x="987378" y="28501"/>
                  <a:pt x="868454" y="18288"/>
                </a:cubicBezTo>
                <a:cubicBezTo>
                  <a:pt x="686068" y="4494"/>
                  <a:pt x="301966" y="17287"/>
                  <a:pt x="0" y="18288"/>
                </a:cubicBezTo>
                <a:cubicBezTo>
                  <a:pt x="-1243" y="12711"/>
                  <a:pt x="-1276" y="8077"/>
                  <a:pt x="0" y="0"/>
                </a:cubicBezTo>
                <a:close/>
              </a:path>
              <a:path w="10421446" h="18288" fill="none" stroke="0" extrusionOk="0">
                <a:moveTo>
                  <a:pt x="0" y="0"/>
                </a:moveTo>
                <a:cubicBezTo>
                  <a:pt x="238207" y="22908"/>
                  <a:pt x="569084" y="14464"/>
                  <a:pt x="903192" y="0"/>
                </a:cubicBezTo>
                <a:cubicBezTo>
                  <a:pt x="1178396" y="8350"/>
                  <a:pt x="1154332" y="16961"/>
                  <a:pt x="1389526" y="0"/>
                </a:cubicBezTo>
                <a:cubicBezTo>
                  <a:pt x="1605589" y="771"/>
                  <a:pt x="1907591" y="72639"/>
                  <a:pt x="2188504" y="0"/>
                </a:cubicBezTo>
                <a:cubicBezTo>
                  <a:pt x="2454019" y="-16627"/>
                  <a:pt x="2566440" y="-20011"/>
                  <a:pt x="2674838" y="0"/>
                </a:cubicBezTo>
                <a:cubicBezTo>
                  <a:pt x="2831884" y="27195"/>
                  <a:pt x="3186306" y="-16041"/>
                  <a:pt x="3369601" y="0"/>
                </a:cubicBezTo>
                <a:cubicBezTo>
                  <a:pt x="3557080" y="-10426"/>
                  <a:pt x="3915181" y="8718"/>
                  <a:pt x="4168578" y="0"/>
                </a:cubicBezTo>
                <a:cubicBezTo>
                  <a:pt x="4400166" y="4064"/>
                  <a:pt x="4452270" y="-3676"/>
                  <a:pt x="4550698" y="0"/>
                </a:cubicBezTo>
                <a:cubicBezTo>
                  <a:pt x="4651570" y="8031"/>
                  <a:pt x="4858982" y="10657"/>
                  <a:pt x="4932818" y="0"/>
                </a:cubicBezTo>
                <a:cubicBezTo>
                  <a:pt x="4974503" y="-15135"/>
                  <a:pt x="5605322" y="58716"/>
                  <a:pt x="5836010" y="0"/>
                </a:cubicBezTo>
                <a:cubicBezTo>
                  <a:pt x="6117917" y="-5402"/>
                  <a:pt x="6279807" y="28392"/>
                  <a:pt x="6530773" y="0"/>
                </a:cubicBezTo>
                <a:cubicBezTo>
                  <a:pt x="6783717" y="-21429"/>
                  <a:pt x="6794600" y="23046"/>
                  <a:pt x="6912893" y="0"/>
                </a:cubicBezTo>
                <a:cubicBezTo>
                  <a:pt x="7080333" y="-54928"/>
                  <a:pt x="7286240" y="-49429"/>
                  <a:pt x="7607656" y="0"/>
                </a:cubicBezTo>
                <a:cubicBezTo>
                  <a:pt x="7901602" y="36636"/>
                  <a:pt x="8231546" y="27899"/>
                  <a:pt x="8510848" y="0"/>
                </a:cubicBezTo>
                <a:cubicBezTo>
                  <a:pt x="8727566" y="-46970"/>
                  <a:pt x="8929733" y="17337"/>
                  <a:pt x="9101396" y="0"/>
                </a:cubicBezTo>
                <a:cubicBezTo>
                  <a:pt x="9270568" y="-34046"/>
                  <a:pt x="9396060" y="39679"/>
                  <a:pt x="9691945" y="0"/>
                </a:cubicBezTo>
                <a:cubicBezTo>
                  <a:pt x="9963946" y="-18692"/>
                  <a:pt x="10277721" y="19282"/>
                  <a:pt x="10421446" y="0"/>
                </a:cubicBezTo>
                <a:cubicBezTo>
                  <a:pt x="10421745" y="8573"/>
                  <a:pt x="10421277" y="11122"/>
                  <a:pt x="10421446" y="18288"/>
                </a:cubicBezTo>
                <a:cubicBezTo>
                  <a:pt x="10152518" y="49922"/>
                  <a:pt x="10029886" y="-12799"/>
                  <a:pt x="9726683" y="18288"/>
                </a:cubicBezTo>
                <a:cubicBezTo>
                  <a:pt x="9414471" y="53956"/>
                  <a:pt x="9227837" y="23765"/>
                  <a:pt x="8927705" y="18288"/>
                </a:cubicBezTo>
                <a:cubicBezTo>
                  <a:pt x="8613672" y="-5295"/>
                  <a:pt x="8276777" y="3085"/>
                  <a:pt x="8128728" y="18288"/>
                </a:cubicBezTo>
                <a:cubicBezTo>
                  <a:pt x="7958591" y="46097"/>
                  <a:pt x="7817227" y="34227"/>
                  <a:pt x="7642394" y="18288"/>
                </a:cubicBezTo>
                <a:cubicBezTo>
                  <a:pt x="7454280" y="33786"/>
                  <a:pt x="7137903" y="16003"/>
                  <a:pt x="6739202" y="18288"/>
                </a:cubicBezTo>
                <a:cubicBezTo>
                  <a:pt x="6326196" y="-6971"/>
                  <a:pt x="6347552" y="2035"/>
                  <a:pt x="6044439" y="18288"/>
                </a:cubicBezTo>
                <a:cubicBezTo>
                  <a:pt x="5747900" y="30641"/>
                  <a:pt x="5790952" y="36636"/>
                  <a:pt x="5662319" y="18288"/>
                </a:cubicBezTo>
                <a:cubicBezTo>
                  <a:pt x="5526803" y="16246"/>
                  <a:pt x="5283351" y="-12500"/>
                  <a:pt x="4967556" y="18288"/>
                </a:cubicBezTo>
                <a:cubicBezTo>
                  <a:pt x="4643813" y="11535"/>
                  <a:pt x="4619543" y="883"/>
                  <a:pt x="4377007" y="18288"/>
                </a:cubicBezTo>
                <a:cubicBezTo>
                  <a:pt x="4112974" y="25548"/>
                  <a:pt x="4042270" y="32250"/>
                  <a:pt x="3786459" y="18288"/>
                </a:cubicBezTo>
                <a:cubicBezTo>
                  <a:pt x="3518447" y="8531"/>
                  <a:pt x="3436578" y="45444"/>
                  <a:pt x="3195910" y="18288"/>
                </a:cubicBezTo>
                <a:cubicBezTo>
                  <a:pt x="2968521" y="-2646"/>
                  <a:pt x="2769152" y="31486"/>
                  <a:pt x="2605362" y="18288"/>
                </a:cubicBezTo>
                <a:cubicBezTo>
                  <a:pt x="2475649" y="40923"/>
                  <a:pt x="2030769" y="-14517"/>
                  <a:pt x="1806384" y="18288"/>
                </a:cubicBezTo>
                <a:cubicBezTo>
                  <a:pt x="1594418" y="3342"/>
                  <a:pt x="1355812" y="24284"/>
                  <a:pt x="1111621" y="18288"/>
                </a:cubicBezTo>
                <a:cubicBezTo>
                  <a:pt x="889145" y="34737"/>
                  <a:pt x="881771" y="29807"/>
                  <a:pt x="729501" y="18288"/>
                </a:cubicBezTo>
                <a:cubicBezTo>
                  <a:pt x="593063" y="23417"/>
                  <a:pt x="153453" y="-43358"/>
                  <a:pt x="0" y="18288"/>
                </a:cubicBezTo>
                <a:cubicBezTo>
                  <a:pt x="-370" y="11994"/>
                  <a:pt x="481" y="910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0421446"/>
                      <a:gd name="connsiteY0" fmla="*/ 0 h 18288"/>
                      <a:gd name="connsiteX1" fmla="*/ 903192 w 10421446"/>
                      <a:gd name="connsiteY1" fmla="*/ 0 h 18288"/>
                      <a:gd name="connsiteX2" fmla="*/ 1389526 w 10421446"/>
                      <a:gd name="connsiteY2" fmla="*/ 0 h 18288"/>
                      <a:gd name="connsiteX3" fmla="*/ 2188504 w 10421446"/>
                      <a:gd name="connsiteY3" fmla="*/ 0 h 18288"/>
                      <a:gd name="connsiteX4" fmla="*/ 2674838 w 10421446"/>
                      <a:gd name="connsiteY4" fmla="*/ 0 h 18288"/>
                      <a:gd name="connsiteX5" fmla="*/ 3369601 w 10421446"/>
                      <a:gd name="connsiteY5" fmla="*/ 0 h 18288"/>
                      <a:gd name="connsiteX6" fmla="*/ 4168578 w 10421446"/>
                      <a:gd name="connsiteY6" fmla="*/ 0 h 18288"/>
                      <a:gd name="connsiteX7" fmla="*/ 4550698 w 10421446"/>
                      <a:gd name="connsiteY7" fmla="*/ 0 h 18288"/>
                      <a:gd name="connsiteX8" fmla="*/ 4932818 w 10421446"/>
                      <a:gd name="connsiteY8" fmla="*/ 0 h 18288"/>
                      <a:gd name="connsiteX9" fmla="*/ 5836010 w 10421446"/>
                      <a:gd name="connsiteY9" fmla="*/ 0 h 18288"/>
                      <a:gd name="connsiteX10" fmla="*/ 6530773 w 10421446"/>
                      <a:gd name="connsiteY10" fmla="*/ 0 h 18288"/>
                      <a:gd name="connsiteX11" fmla="*/ 6912893 w 10421446"/>
                      <a:gd name="connsiteY11" fmla="*/ 0 h 18288"/>
                      <a:gd name="connsiteX12" fmla="*/ 7607656 w 10421446"/>
                      <a:gd name="connsiteY12" fmla="*/ 0 h 18288"/>
                      <a:gd name="connsiteX13" fmla="*/ 8510848 w 10421446"/>
                      <a:gd name="connsiteY13" fmla="*/ 0 h 18288"/>
                      <a:gd name="connsiteX14" fmla="*/ 9101396 w 10421446"/>
                      <a:gd name="connsiteY14" fmla="*/ 0 h 18288"/>
                      <a:gd name="connsiteX15" fmla="*/ 9691945 w 10421446"/>
                      <a:gd name="connsiteY15" fmla="*/ 0 h 18288"/>
                      <a:gd name="connsiteX16" fmla="*/ 10421446 w 10421446"/>
                      <a:gd name="connsiteY16" fmla="*/ 0 h 18288"/>
                      <a:gd name="connsiteX17" fmla="*/ 10421446 w 10421446"/>
                      <a:gd name="connsiteY17" fmla="*/ 18288 h 18288"/>
                      <a:gd name="connsiteX18" fmla="*/ 9726683 w 10421446"/>
                      <a:gd name="connsiteY18" fmla="*/ 18288 h 18288"/>
                      <a:gd name="connsiteX19" fmla="*/ 8927705 w 10421446"/>
                      <a:gd name="connsiteY19" fmla="*/ 18288 h 18288"/>
                      <a:gd name="connsiteX20" fmla="*/ 8128728 w 10421446"/>
                      <a:gd name="connsiteY20" fmla="*/ 18288 h 18288"/>
                      <a:gd name="connsiteX21" fmla="*/ 7642394 w 10421446"/>
                      <a:gd name="connsiteY21" fmla="*/ 18288 h 18288"/>
                      <a:gd name="connsiteX22" fmla="*/ 6739202 w 10421446"/>
                      <a:gd name="connsiteY22" fmla="*/ 18288 h 18288"/>
                      <a:gd name="connsiteX23" fmla="*/ 6044439 w 10421446"/>
                      <a:gd name="connsiteY23" fmla="*/ 18288 h 18288"/>
                      <a:gd name="connsiteX24" fmla="*/ 5662319 w 10421446"/>
                      <a:gd name="connsiteY24" fmla="*/ 18288 h 18288"/>
                      <a:gd name="connsiteX25" fmla="*/ 4967556 w 10421446"/>
                      <a:gd name="connsiteY25" fmla="*/ 18288 h 18288"/>
                      <a:gd name="connsiteX26" fmla="*/ 4377007 w 10421446"/>
                      <a:gd name="connsiteY26" fmla="*/ 18288 h 18288"/>
                      <a:gd name="connsiteX27" fmla="*/ 3786459 w 10421446"/>
                      <a:gd name="connsiteY27" fmla="*/ 18288 h 18288"/>
                      <a:gd name="connsiteX28" fmla="*/ 3195910 w 10421446"/>
                      <a:gd name="connsiteY28" fmla="*/ 18288 h 18288"/>
                      <a:gd name="connsiteX29" fmla="*/ 2605362 w 10421446"/>
                      <a:gd name="connsiteY29" fmla="*/ 18288 h 18288"/>
                      <a:gd name="connsiteX30" fmla="*/ 1806384 w 10421446"/>
                      <a:gd name="connsiteY30" fmla="*/ 18288 h 18288"/>
                      <a:gd name="connsiteX31" fmla="*/ 1111621 w 10421446"/>
                      <a:gd name="connsiteY31" fmla="*/ 18288 h 18288"/>
                      <a:gd name="connsiteX32" fmla="*/ 729501 w 10421446"/>
                      <a:gd name="connsiteY32" fmla="*/ 18288 h 18288"/>
                      <a:gd name="connsiteX33" fmla="*/ 0 w 10421446"/>
                      <a:gd name="connsiteY33" fmla="*/ 18288 h 18288"/>
                      <a:gd name="connsiteX34" fmla="*/ 0 w 10421446"/>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1446" h="18288" fill="none" extrusionOk="0">
                        <a:moveTo>
                          <a:pt x="0" y="0"/>
                        </a:moveTo>
                        <a:cubicBezTo>
                          <a:pt x="266543" y="40386"/>
                          <a:pt x="629193" y="-8096"/>
                          <a:pt x="903192" y="0"/>
                        </a:cubicBezTo>
                        <a:cubicBezTo>
                          <a:pt x="1177191" y="8096"/>
                          <a:pt x="1155338" y="16929"/>
                          <a:pt x="1389526" y="0"/>
                        </a:cubicBezTo>
                        <a:cubicBezTo>
                          <a:pt x="1623714" y="-16929"/>
                          <a:pt x="1918199" y="14006"/>
                          <a:pt x="2188504" y="0"/>
                        </a:cubicBezTo>
                        <a:cubicBezTo>
                          <a:pt x="2458809" y="-14006"/>
                          <a:pt x="2562505" y="-21891"/>
                          <a:pt x="2674838" y="0"/>
                        </a:cubicBezTo>
                        <a:cubicBezTo>
                          <a:pt x="2787171" y="21891"/>
                          <a:pt x="3174047" y="9189"/>
                          <a:pt x="3369601" y="0"/>
                        </a:cubicBezTo>
                        <a:cubicBezTo>
                          <a:pt x="3565155" y="-9189"/>
                          <a:pt x="3936250" y="-11118"/>
                          <a:pt x="4168578" y="0"/>
                        </a:cubicBezTo>
                        <a:cubicBezTo>
                          <a:pt x="4400906" y="11118"/>
                          <a:pt x="4453802" y="-5805"/>
                          <a:pt x="4550698" y="0"/>
                        </a:cubicBezTo>
                        <a:cubicBezTo>
                          <a:pt x="4647594" y="5805"/>
                          <a:pt x="4849807" y="8451"/>
                          <a:pt x="4932818" y="0"/>
                        </a:cubicBezTo>
                        <a:cubicBezTo>
                          <a:pt x="5015829" y="-8451"/>
                          <a:pt x="5571138" y="30760"/>
                          <a:pt x="5836010" y="0"/>
                        </a:cubicBezTo>
                        <a:cubicBezTo>
                          <a:pt x="6100882" y="-30760"/>
                          <a:pt x="6279363" y="23792"/>
                          <a:pt x="6530773" y="0"/>
                        </a:cubicBezTo>
                        <a:cubicBezTo>
                          <a:pt x="6782183" y="-23792"/>
                          <a:pt x="6789292" y="16544"/>
                          <a:pt x="6912893" y="0"/>
                        </a:cubicBezTo>
                        <a:cubicBezTo>
                          <a:pt x="7036494" y="-16544"/>
                          <a:pt x="7282428" y="-31499"/>
                          <a:pt x="7607656" y="0"/>
                        </a:cubicBezTo>
                        <a:cubicBezTo>
                          <a:pt x="7932884" y="31499"/>
                          <a:pt x="8255179" y="44205"/>
                          <a:pt x="8510848" y="0"/>
                        </a:cubicBezTo>
                        <a:cubicBezTo>
                          <a:pt x="8766517" y="-44205"/>
                          <a:pt x="8932971" y="23937"/>
                          <a:pt x="9101396" y="0"/>
                        </a:cubicBezTo>
                        <a:cubicBezTo>
                          <a:pt x="9269821" y="-23937"/>
                          <a:pt x="9414097" y="29147"/>
                          <a:pt x="9691945" y="0"/>
                        </a:cubicBezTo>
                        <a:cubicBezTo>
                          <a:pt x="9969793" y="-29147"/>
                          <a:pt x="10269441" y="13129"/>
                          <a:pt x="10421446" y="0"/>
                        </a:cubicBezTo>
                        <a:cubicBezTo>
                          <a:pt x="10421784" y="7640"/>
                          <a:pt x="10420996" y="11289"/>
                          <a:pt x="10421446" y="18288"/>
                        </a:cubicBezTo>
                        <a:cubicBezTo>
                          <a:pt x="10169428" y="23076"/>
                          <a:pt x="10040912" y="-13387"/>
                          <a:pt x="9726683" y="18288"/>
                        </a:cubicBezTo>
                        <a:cubicBezTo>
                          <a:pt x="9412454" y="49963"/>
                          <a:pt x="9246638" y="13850"/>
                          <a:pt x="8927705" y="18288"/>
                        </a:cubicBezTo>
                        <a:cubicBezTo>
                          <a:pt x="8608772" y="22726"/>
                          <a:pt x="8316092" y="5310"/>
                          <a:pt x="8128728" y="18288"/>
                        </a:cubicBezTo>
                        <a:cubicBezTo>
                          <a:pt x="7941364" y="31266"/>
                          <a:pt x="7821946" y="19978"/>
                          <a:pt x="7642394" y="18288"/>
                        </a:cubicBezTo>
                        <a:cubicBezTo>
                          <a:pt x="7462842" y="16598"/>
                          <a:pt x="7160658" y="46195"/>
                          <a:pt x="6739202" y="18288"/>
                        </a:cubicBezTo>
                        <a:cubicBezTo>
                          <a:pt x="6317746" y="-9619"/>
                          <a:pt x="6347952" y="10328"/>
                          <a:pt x="6044439" y="18288"/>
                        </a:cubicBezTo>
                        <a:cubicBezTo>
                          <a:pt x="5740926" y="26248"/>
                          <a:pt x="5792730" y="36246"/>
                          <a:pt x="5662319" y="18288"/>
                        </a:cubicBezTo>
                        <a:cubicBezTo>
                          <a:pt x="5531908" y="330"/>
                          <a:pt x="5294507" y="22631"/>
                          <a:pt x="4967556" y="18288"/>
                        </a:cubicBezTo>
                        <a:cubicBezTo>
                          <a:pt x="4640605" y="13945"/>
                          <a:pt x="4618645" y="2443"/>
                          <a:pt x="4377007" y="18288"/>
                        </a:cubicBezTo>
                        <a:cubicBezTo>
                          <a:pt x="4135369" y="34133"/>
                          <a:pt x="4036032" y="38384"/>
                          <a:pt x="3786459" y="18288"/>
                        </a:cubicBezTo>
                        <a:cubicBezTo>
                          <a:pt x="3536886" y="-1808"/>
                          <a:pt x="3433532" y="37191"/>
                          <a:pt x="3195910" y="18288"/>
                        </a:cubicBezTo>
                        <a:cubicBezTo>
                          <a:pt x="2958288" y="-615"/>
                          <a:pt x="2775620" y="7282"/>
                          <a:pt x="2605362" y="18288"/>
                        </a:cubicBezTo>
                        <a:cubicBezTo>
                          <a:pt x="2435104" y="29294"/>
                          <a:pt x="2045682" y="34103"/>
                          <a:pt x="1806384" y="18288"/>
                        </a:cubicBezTo>
                        <a:cubicBezTo>
                          <a:pt x="1567086" y="2473"/>
                          <a:pt x="1334795" y="2507"/>
                          <a:pt x="1111621" y="18288"/>
                        </a:cubicBezTo>
                        <a:cubicBezTo>
                          <a:pt x="888447" y="34069"/>
                          <a:pt x="881093" y="28150"/>
                          <a:pt x="729501" y="18288"/>
                        </a:cubicBezTo>
                        <a:cubicBezTo>
                          <a:pt x="577909" y="8426"/>
                          <a:pt x="180699" y="-6923"/>
                          <a:pt x="0" y="18288"/>
                        </a:cubicBezTo>
                        <a:cubicBezTo>
                          <a:pt x="-82" y="11708"/>
                          <a:pt x="-178" y="8956"/>
                          <a:pt x="0" y="0"/>
                        </a:cubicBezTo>
                        <a:close/>
                      </a:path>
                      <a:path w="10421446" h="18288" stroke="0" extrusionOk="0">
                        <a:moveTo>
                          <a:pt x="0" y="0"/>
                        </a:moveTo>
                        <a:cubicBezTo>
                          <a:pt x="265895" y="-13146"/>
                          <a:pt x="409783" y="-16250"/>
                          <a:pt x="590549" y="0"/>
                        </a:cubicBezTo>
                        <a:cubicBezTo>
                          <a:pt x="771315" y="16250"/>
                          <a:pt x="873851" y="-7264"/>
                          <a:pt x="972668" y="0"/>
                        </a:cubicBezTo>
                        <a:cubicBezTo>
                          <a:pt x="1071485" y="7264"/>
                          <a:pt x="1494533" y="-2828"/>
                          <a:pt x="1875860" y="0"/>
                        </a:cubicBezTo>
                        <a:cubicBezTo>
                          <a:pt x="2257187" y="2828"/>
                          <a:pt x="2280468" y="-28651"/>
                          <a:pt x="2466409" y="0"/>
                        </a:cubicBezTo>
                        <a:cubicBezTo>
                          <a:pt x="2652350" y="28651"/>
                          <a:pt x="2780672" y="-14794"/>
                          <a:pt x="3056957" y="0"/>
                        </a:cubicBezTo>
                        <a:cubicBezTo>
                          <a:pt x="3333242" y="14794"/>
                          <a:pt x="3776466" y="-6198"/>
                          <a:pt x="3960149" y="0"/>
                        </a:cubicBezTo>
                        <a:cubicBezTo>
                          <a:pt x="4143832" y="6198"/>
                          <a:pt x="4286540" y="20367"/>
                          <a:pt x="4446484" y="0"/>
                        </a:cubicBezTo>
                        <a:cubicBezTo>
                          <a:pt x="4606429" y="-20367"/>
                          <a:pt x="5046693" y="21561"/>
                          <a:pt x="5349676" y="0"/>
                        </a:cubicBezTo>
                        <a:cubicBezTo>
                          <a:pt x="5652659" y="-21561"/>
                          <a:pt x="5842814" y="13545"/>
                          <a:pt x="6252868" y="0"/>
                        </a:cubicBezTo>
                        <a:cubicBezTo>
                          <a:pt x="6662922" y="-13545"/>
                          <a:pt x="6690572" y="-14512"/>
                          <a:pt x="6947631" y="0"/>
                        </a:cubicBezTo>
                        <a:cubicBezTo>
                          <a:pt x="7204690" y="14512"/>
                          <a:pt x="7621419" y="-14123"/>
                          <a:pt x="7850823" y="0"/>
                        </a:cubicBezTo>
                        <a:cubicBezTo>
                          <a:pt x="8080227" y="14123"/>
                          <a:pt x="8272600" y="-26639"/>
                          <a:pt x="8441371" y="0"/>
                        </a:cubicBezTo>
                        <a:cubicBezTo>
                          <a:pt x="8610142" y="26639"/>
                          <a:pt x="8815759" y="5164"/>
                          <a:pt x="9031920" y="0"/>
                        </a:cubicBezTo>
                        <a:cubicBezTo>
                          <a:pt x="9248081" y="-5164"/>
                          <a:pt x="9557644" y="-22597"/>
                          <a:pt x="9830897" y="0"/>
                        </a:cubicBezTo>
                        <a:cubicBezTo>
                          <a:pt x="10104150" y="22597"/>
                          <a:pt x="10163656" y="-15658"/>
                          <a:pt x="10421446" y="0"/>
                        </a:cubicBezTo>
                        <a:cubicBezTo>
                          <a:pt x="10421571" y="4395"/>
                          <a:pt x="10421371" y="9776"/>
                          <a:pt x="10421446" y="18288"/>
                        </a:cubicBezTo>
                        <a:cubicBezTo>
                          <a:pt x="10240847" y="-14925"/>
                          <a:pt x="9873564" y="25763"/>
                          <a:pt x="9622468" y="18288"/>
                        </a:cubicBezTo>
                        <a:cubicBezTo>
                          <a:pt x="9371372" y="10813"/>
                          <a:pt x="9166491" y="18558"/>
                          <a:pt x="8927705" y="18288"/>
                        </a:cubicBezTo>
                        <a:cubicBezTo>
                          <a:pt x="8688919" y="18018"/>
                          <a:pt x="8689888" y="4445"/>
                          <a:pt x="8545586" y="18288"/>
                        </a:cubicBezTo>
                        <a:cubicBezTo>
                          <a:pt x="8401284" y="32131"/>
                          <a:pt x="8240244" y="20853"/>
                          <a:pt x="8059252" y="18288"/>
                        </a:cubicBezTo>
                        <a:cubicBezTo>
                          <a:pt x="7878260" y="15723"/>
                          <a:pt x="7478813" y="-9520"/>
                          <a:pt x="7156060" y="18288"/>
                        </a:cubicBezTo>
                        <a:cubicBezTo>
                          <a:pt x="6833307" y="46096"/>
                          <a:pt x="6755593" y="39841"/>
                          <a:pt x="6461297" y="18288"/>
                        </a:cubicBezTo>
                        <a:cubicBezTo>
                          <a:pt x="6167001" y="-3265"/>
                          <a:pt x="6158306" y="25783"/>
                          <a:pt x="5974962" y="18288"/>
                        </a:cubicBezTo>
                        <a:cubicBezTo>
                          <a:pt x="5791618" y="10793"/>
                          <a:pt x="5570111" y="7336"/>
                          <a:pt x="5280199" y="18288"/>
                        </a:cubicBezTo>
                        <a:cubicBezTo>
                          <a:pt x="4990287" y="29240"/>
                          <a:pt x="5085259" y="20004"/>
                          <a:pt x="4898080" y="18288"/>
                        </a:cubicBezTo>
                        <a:cubicBezTo>
                          <a:pt x="4710901" y="16572"/>
                          <a:pt x="4604566" y="8228"/>
                          <a:pt x="4515960" y="18288"/>
                        </a:cubicBezTo>
                        <a:cubicBezTo>
                          <a:pt x="4427354" y="28348"/>
                          <a:pt x="4059659" y="36890"/>
                          <a:pt x="3821197" y="18288"/>
                        </a:cubicBezTo>
                        <a:cubicBezTo>
                          <a:pt x="3582735" y="-314"/>
                          <a:pt x="3466211" y="35834"/>
                          <a:pt x="3334863" y="18288"/>
                        </a:cubicBezTo>
                        <a:cubicBezTo>
                          <a:pt x="3203515" y="742"/>
                          <a:pt x="2830188" y="-17445"/>
                          <a:pt x="2535885" y="18288"/>
                        </a:cubicBezTo>
                        <a:cubicBezTo>
                          <a:pt x="2241582" y="54021"/>
                          <a:pt x="2206481" y="18963"/>
                          <a:pt x="2049551" y="18288"/>
                        </a:cubicBezTo>
                        <a:cubicBezTo>
                          <a:pt x="1892621" y="17613"/>
                          <a:pt x="1433267" y="3007"/>
                          <a:pt x="1250574" y="18288"/>
                        </a:cubicBezTo>
                        <a:cubicBezTo>
                          <a:pt x="1067881" y="33569"/>
                          <a:pt x="987869" y="22500"/>
                          <a:pt x="868454" y="18288"/>
                        </a:cubicBezTo>
                        <a:cubicBezTo>
                          <a:pt x="749039" y="14076"/>
                          <a:pt x="300948" y="41213"/>
                          <a:pt x="0" y="18288"/>
                        </a:cubicBezTo>
                        <a:cubicBezTo>
                          <a:pt x="-504" y="12101"/>
                          <a:pt x="-591" y="77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A81EF1EC-9969-154B-C5DA-240270C853F6}"/>
              </a:ext>
            </a:extLst>
          </p:cNvPr>
          <p:cNvGraphicFramePr>
            <a:graphicFrameLocks noGrp="1"/>
          </p:cNvGraphicFramePr>
          <p:nvPr>
            <p:ph idx="1"/>
            <p:extLst>
              <p:ext uri="{D42A27DB-BD31-4B8C-83A1-F6EECF244321}">
                <p14:modId xmlns:p14="http://schemas.microsoft.com/office/powerpoint/2010/main" val="539537378"/>
              </p:ext>
            </p:extLst>
          </p:nvPr>
        </p:nvGraphicFramePr>
        <p:xfrm>
          <a:off x="837981" y="2338623"/>
          <a:ext cx="10512863" cy="3727805"/>
        </p:xfrm>
        <a:graphic>
          <a:graphicData uri="http://schemas.openxmlformats.org/drawingml/2006/table">
            <a:tbl>
              <a:tblPr firstRow="1" firstCol="1" bandRow="1">
                <a:tableStyleId>{9D7B26C5-4107-4FEC-AEDC-1716B250A1EF}</a:tableStyleId>
              </a:tblPr>
              <a:tblGrid>
                <a:gridCol w="1606921">
                  <a:extLst>
                    <a:ext uri="{9D8B030D-6E8A-4147-A177-3AD203B41FA5}">
                      <a16:colId xmlns:a16="http://schemas.microsoft.com/office/drawing/2014/main" val="2601192003"/>
                    </a:ext>
                  </a:extLst>
                </a:gridCol>
                <a:gridCol w="2569811">
                  <a:extLst>
                    <a:ext uri="{9D8B030D-6E8A-4147-A177-3AD203B41FA5}">
                      <a16:colId xmlns:a16="http://schemas.microsoft.com/office/drawing/2014/main" val="3009895516"/>
                    </a:ext>
                  </a:extLst>
                </a:gridCol>
                <a:gridCol w="2190969">
                  <a:extLst>
                    <a:ext uri="{9D8B030D-6E8A-4147-A177-3AD203B41FA5}">
                      <a16:colId xmlns:a16="http://schemas.microsoft.com/office/drawing/2014/main" val="1575453980"/>
                    </a:ext>
                  </a:extLst>
                </a:gridCol>
                <a:gridCol w="2159399">
                  <a:extLst>
                    <a:ext uri="{9D8B030D-6E8A-4147-A177-3AD203B41FA5}">
                      <a16:colId xmlns:a16="http://schemas.microsoft.com/office/drawing/2014/main" val="1690102214"/>
                    </a:ext>
                  </a:extLst>
                </a:gridCol>
                <a:gridCol w="1985763">
                  <a:extLst>
                    <a:ext uri="{9D8B030D-6E8A-4147-A177-3AD203B41FA5}">
                      <a16:colId xmlns:a16="http://schemas.microsoft.com/office/drawing/2014/main" val="3155933826"/>
                    </a:ext>
                  </a:extLst>
                </a:gridCol>
              </a:tblGrid>
              <a:tr h="1181987">
                <a:tc>
                  <a:txBody>
                    <a:bodyPr/>
                    <a:lstStyle/>
                    <a:p>
                      <a:r>
                        <a:rPr lang="en-CA" sz="2200"/>
                        <a:t>Stage of training</a:t>
                      </a:r>
                    </a:p>
                  </a:txBody>
                  <a:tcPr marL="113653" marR="113653" marT="56826" marB="56826"/>
                </a:tc>
                <a:tc>
                  <a:txBody>
                    <a:bodyPr/>
                    <a:lstStyle/>
                    <a:p>
                      <a:r>
                        <a:rPr lang="en-CA" sz="2200"/>
                        <a:t>Required Learning Experience (from RC)</a:t>
                      </a:r>
                    </a:p>
                  </a:txBody>
                  <a:tcPr marL="113653" marR="113653" marT="56826" marB="56826"/>
                </a:tc>
                <a:tc>
                  <a:txBody>
                    <a:bodyPr/>
                    <a:lstStyle/>
                    <a:p>
                      <a:r>
                        <a:rPr lang="en-CA" sz="2200"/>
                        <a:t>Rotation or other experience</a:t>
                      </a:r>
                    </a:p>
                  </a:txBody>
                  <a:tcPr marL="113653" marR="113653" marT="56826" marB="56826"/>
                </a:tc>
                <a:tc>
                  <a:txBody>
                    <a:bodyPr/>
                    <a:lstStyle/>
                    <a:p>
                      <a:r>
                        <a:rPr lang="en-CA" sz="2200"/>
                        <a:t>CanMEds Role/enabling competency</a:t>
                      </a:r>
                    </a:p>
                  </a:txBody>
                  <a:tcPr marL="113653" marR="113653" marT="56826" marB="56826"/>
                </a:tc>
                <a:tc>
                  <a:txBody>
                    <a:bodyPr/>
                    <a:lstStyle/>
                    <a:p>
                      <a:r>
                        <a:rPr lang="en-CA" sz="2200"/>
                        <a:t>Assessment method</a:t>
                      </a:r>
                    </a:p>
                  </a:txBody>
                  <a:tcPr marL="113653" marR="113653" marT="56826" marB="56826"/>
                </a:tc>
                <a:extLst>
                  <a:ext uri="{0D108BD9-81ED-4DB2-BD59-A6C34878D82A}">
                    <a16:rowId xmlns:a16="http://schemas.microsoft.com/office/drawing/2014/main" val="3179295939"/>
                  </a:ext>
                </a:extLst>
              </a:tr>
              <a:tr h="2545818">
                <a:tc>
                  <a:txBody>
                    <a:bodyPr/>
                    <a:lstStyle/>
                    <a:p>
                      <a:r>
                        <a:rPr lang="en-CA" sz="2200"/>
                        <a:t>Core of Discipline</a:t>
                      </a:r>
                    </a:p>
                  </a:txBody>
                  <a:tcPr marL="113653" marR="113653" marT="56826" marB="56826"/>
                </a:tc>
                <a:tc>
                  <a:txBody>
                    <a:bodyPr/>
                    <a:lstStyle/>
                    <a:p>
                      <a:r>
                        <a:rPr lang="en-CA" sz="2200"/>
                        <a:t>Performance of a practice audit (recommended)</a:t>
                      </a:r>
                    </a:p>
                  </a:txBody>
                  <a:tcPr marL="113653" marR="113653" marT="56826" marB="56826"/>
                </a:tc>
                <a:tc>
                  <a:txBody>
                    <a:bodyPr/>
                    <a:lstStyle/>
                    <a:p>
                      <a:r>
                        <a:rPr lang="en-CA" sz="2200"/>
                        <a:t>Protected time during IM rotation</a:t>
                      </a:r>
                    </a:p>
                    <a:p>
                      <a:r>
                        <a:rPr lang="en-CA" sz="2200"/>
                        <a:t>Presentation during rounds</a:t>
                      </a:r>
                    </a:p>
                  </a:txBody>
                  <a:tcPr marL="113653" marR="113653" marT="56826" marB="56826"/>
                </a:tc>
                <a:tc>
                  <a:txBody>
                    <a:bodyPr/>
                    <a:lstStyle/>
                    <a:p>
                      <a:pPr marL="0" lvl="2" indent="0"/>
                      <a:r>
                        <a:rPr lang="en-CA" sz="2200"/>
                        <a:t>ME, 5.1 and 5.2</a:t>
                      </a:r>
                    </a:p>
                    <a:p>
                      <a:pPr marL="0" lvl="2" indent="0"/>
                      <a:r>
                        <a:rPr lang="en-CA" sz="2200"/>
                        <a:t>L 1.1, 4.3, </a:t>
                      </a:r>
                    </a:p>
                    <a:p>
                      <a:pPr marL="0" lvl="2" indent="0"/>
                      <a:r>
                        <a:rPr lang="en-CA" sz="2200"/>
                        <a:t>S 1.1, 1.2, 1.3</a:t>
                      </a:r>
                    </a:p>
                    <a:p>
                      <a:pPr marL="0" lvl="2" indent="0"/>
                      <a:r>
                        <a:rPr lang="en-CA" sz="2200"/>
                        <a:t>Professional 2.2</a:t>
                      </a:r>
                    </a:p>
                    <a:p>
                      <a:endParaRPr lang="en-CA" sz="2200"/>
                    </a:p>
                  </a:txBody>
                  <a:tcPr marL="113653" marR="113653" marT="56826" marB="56826"/>
                </a:tc>
                <a:tc>
                  <a:txBody>
                    <a:bodyPr/>
                    <a:lstStyle/>
                    <a:p>
                      <a:r>
                        <a:rPr lang="en-CA" sz="2200" dirty="0"/>
                        <a:t>Audit assessment rubric</a:t>
                      </a:r>
                    </a:p>
                    <a:p>
                      <a:r>
                        <a:rPr lang="en-CA" sz="2200" dirty="0"/>
                        <a:t>Presentation assessment rubric</a:t>
                      </a:r>
                    </a:p>
                    <a:p>
                      <a:endParaRPr lang="en-CA" sz="2200" dirty="0"/>
                    </a:p>
                  </a:txBody>
                  <a:tcPr marL="113653" marR="113653" marT="56826" marB="56826"/>
                </a:tc>
                <a:extLst>
                  <a:ext uri="{0D108BD9-81ED-4DB2-BD59-A6C34878D82A}">
                    <a16:rowId xmlns:a16="http://schemas.microsoft.com/office/drawing/2014/main" val="2950200747"/>
                  </a:ext>
                </a:extLst>
              </a:tr>
            </a:tbl>
          </a:graphicData>
        </a:graphic>
      </p:graphicFrame>
    </p:spTree>
    <p:extLst>
      <p:ext uri="{BB962C8B-B14F-4D97-AF65-F5344CB8AC3E}">
        <p14:creationId xmlns:p14="http://schemas.microsoft.com/office/powerpoint/2010/main" val="3729265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1EEE-E0A4-96DF-B623-14F76C3C97F9}"/>
              </a:ext>
            </a:extLst>
          </p:cNvPr>
          <p:cNvSpPr>
            <a:spLocks noGrp="1"/>
          </p:cNvSpPr>
          <p:nvPr>
            <p:ph type="title"/>
          </p:nvPr>
        </p:nvSpPr>
        <p:spPr/>
        <p:txBody>
          <a:bodyPr/>
          <a:lstStyle/>
          <a:p>
            <a:endParaRPr lang="en-CA"/>
          </a:p>
        </p:txBody>
      </p:sp>
      <p:graphicFrame>
        <p:nvGraphicFramePr>
          <p:cNvPr id="10" name="Table 10">
            <a:extLst>
              <a:ext uri="{FF2B5EF4-FFF2-40B4-BE49-F238E27FC236}">
                <a16:creationId xmlns:a16="http://schemas.microsoft.com/office/drawing/2014/main" id="{08F3041B-8DD5-D45D-83D3-AEAAC00C75E8}"/>
              </a:ext>
            </a:extLst>
          </p:cNvPr>
          <p:cNvGraphicFramePr>
            <a:graphicFrameLocks noGrp="1"/>
          </p:cNvGraphicFramePr>
          <p:nvPr>
            <p:ph idx="1"/>
            <p:extLst>
              <p:ext uri="{D42A27DB-BD31-4B8C-83A1-F6EECF244321}">
                <p14:modId xmlns:p14="http://schemas.microsoft.com/office/powerpoint/2010/main" val="408742888"/>
              </p:ext>
            </p:extLst>
          </p:nvPr>
        </p:nvGraphicFramePr>
        <p:xfrm>
          <a:off x="404949" y="365760"/>
          <a:ext cx="10973979" cy="6335488"/>
        </p:xfrm>
        <a:graphic>
          <a:graphicData uri="http://schemas.openxmlformats.org/drawingml/2006/table">
            <a:tbl>
              <a:tblPr firstRow="1" firstCol="1" bandRow="1">
                <a:tableStyleId>{073A0DAA-6AF3-43AB-8588-CEC1D06C72B9}</a:tableStyleId>
              </a:tblPr>
              <a:tblGrid>
                <a:gridCol w="1732732">
                  <a:extLst>
                    <a:ext uri="{9D8B030D-6E8A-4147-A177-3AD203B41FA5}">
                      <a16:colId xmlns:a16="http://schemas.microsoft.com/office/drawing/2014/main" val="2932526510"/>
                    </a:ext>
                  </a:extLst>
                </a:gridCol>
                <a:gridCol w="1732732">
                  <a:extLst>
                    <a:ext uri="{9D8B030D-6E8A-4147-A177-3AD203B41FA5}">
                      <a16:colId xmlns:a16="http://schemas.microsoft.com/office/drawing/2014/main" val="1445209577"/>
                    </a:ext>
                  </a:extLst>
                </a:gridCol>
                <a:gridCol w="866368">
                  <a:extLst>
                    <a:ext uri="{9D8B030D-6E8A-4147-A177-3AD203B41FA5}">
                      <a16:colId xmlns:a16="http://schemas.microsoft.com/office/drawing/2014/main" val="1434699457"/>
                    </a:ext>
                  </a:extLst>
                </a:gridCol>
                <a:gridCol w="866368">
                  <a:extLst>
                    <a:ext uri="{9D8B030D-6E8A-4147-A177-3AD203B41FA5}">
                      <a16:colId xmlns:a16="http://schemas.microsoft.com/office/drawing/2014/main" val="257233517"/>
                    </a:ext>
                  </a:extLst>
                </a:gridCol>
                <a:gridCol w="866368">
                  <a:extLst>
                    <a:ext uri="{9D8B030D-6E8A-4147-A177-3AD203B41FA5}">
                      <a16:colId xmlns:a16="http://schemas.microsoft.com/office/drawing/2014/main" val="371915808"/>
                    </a:ext>
                  </a:extLst>
                </a:gridCol>
                <a:gridCol w="866368">
                  <a:extLst>
                    <a:ext uri="{9D8B030D-6E8A-4147-A177-3AD203B41FA5}">
                      <a16:colId xmlns:a16="http://schemas.microsoft.com/office/drawing/2014/main" val="3269417228"/>
                    </a:ext>
                  </a:extLst>
                </a:gridCol>
                <a:gridCol w="577577">
                  <a:extLst>
                    <a:ext uri="{9D8B030D-6E8A-4147-A177-3AD203B41FA5}">
                      <a16:colId xmlns:a16="http://schemas.microsoft.com/office/drawing/2014/main" val="3093855070"/>
                    </a:ext>
                  </a:extLst>
                </a:gridCol>
                <a:gridCol w="577578">
                  <a:extLst>
                    <a:ext uri="{9D8B030D-6E8A-4147-A177-3AD203B41FA5}">
                      <a16:colId xmlns:a16="http://schemas.microsoft.com/office/drawing/2014/main" val="3280814466"/>
                    </a:ext>
                  </a:extLst>
                </a:gridCol>
                <a:gridCol w="577577">
                  <a:extLst>
                    <a:ext uri="{9D8B030D-6E8A-4147-A177-3AD203B41FA5}">
                      <a16:colId xmlns:a16="http://schemas.microsoft.com/office/drawing/2014/main" val="2482587344"/>
                    </a:ext>
                  </a:extLst>
                </a:gridCol>
                <a:gridCol w="1275940">
                  <a:extLst>
                    <a:ext uri="{9D8B030D-6E8A-4147-A177-3AD203B41FA5}">
                      <a16:colId xmlns:a16="http://schemas.microsoft.com/office/drawing/2014/main" val="2253952300"/>
                    </a:ext>
                  </a:extLst>
                </a:gridCol>
                <a:gridCol w="1034371">
                  <a:extLst>
                    <a:ext uri="{9D8B030D-6E8A-4147-A177-3AD203B41FA5}">
                      <a16:colId xmlns:a16="http://schemas.microsoft.com/office/drawing/2014/main" val="613111712"/>
                    </a:ext>
                  </a:extLst>
                </a:gridCol>
              </a:tblGrid>
              <a:tr h="958681">
                <a:tc rowSpan="2">
                  <a:txBody>
                    <a:bodyPr/>
                    <a:lstStyle/>
                    <a:p>
                      <a:r>
                        <a:rPr lang="en-CA" dirty="0"/>
                        <a:t>CanMEDS Role</a:t>
                      </a:r>
                    </a:p>
                  </a:txBody>
                  <a:tcPr anchor="ctr">
                    <a:solidFill>
                      <a:schemeClr val="tx1">
                        <a:lumMod val="65000"/>
                        <a:lumOff val="35000"/>
                      </a:schemeClr>
                    </a:solidFill>
                  </a:tcPr>
                </a:tc>
                <a:tc rowSpan="2">
                  <a:txBody>
                    <a:bodyPr/>
                    <a:lstStyle/>
                    <a:p>
                      <a:r>
                        <a:rPr lang="en-CA" dirty="0" err="1"/>
                        <a:t>CanMEDS</a:t>
                      </a:r>
                      <a:r>
                        <a:rPr lang="en-CA" dirty="0"/>
                        <a:t> 2015 competency</a:t>
                      </a:r>
                    </a:p>
                  </a:txBody>
                  <a:tcPr anchor="ctr">
                    <a:solidFill>
                      <a:schemeClr val="tx1">
                        <a:lumMod val="65000"/>
                        <a:lumOff val="35000"/>
                      </a:schemeClr>
                    </a:solidFill>
                  </a:tcPr>
                </a:tc>
                <a:tc gridSpan="4">
                  <a:txBody>
                    <a:bodyPr/>
                    <a:lstStyle/>
                    <a:p>
                      <a:pPr algn="ctr"/>
                      <a:r>
                        <a:rPr lang="en-CA" dirty="0"/>
                        <a:t>How learned</a:t>
                      </a:r>
                    </a:p>
                  </a:txBody>
                  <a:tcPr anchor="ctr">
                    <a:solidFill>
                      <a:schemeClr val="tx1">
                        <a:lumMod val="65000"/>
                        <a:lumOff val="35000"/>
                      </a:schemeClr>
                    </a:solidFill>
                  </a:tcPr>
                </a:tc>
                <a:tc hMerge="1">
                  <a:txBody>
                    <a:bodyPr/>
                    <a:lstStyle/>
                    <a:p>
                      <a:endParaRPr lang="en-CA"/>
                    </a:p>
                  </a:txBody>
                  <a:tcPr/>
                </a:tc>
                <a:tc hMerge="1">
                  <a:txBody>
                    <a:bodyPr/>
                    <a:lstStyle/>
                    <a:p>
                      <a:endParaRPr lang="en-CA" dirty="0"/>
                    </a:p>
                  </a:txBody>
                  <a:tcPr/>
                </a:tc>
                <a:tc hMerge="1">
                  <a:txBody>
                    <a:bodyPr/>
                    <a:lstStyle/>
                    <a:p>
                      <a:pPr algn="ctr"/>
                      <a:endParaRPr lang="en-CA" dirty="0"/>
                    </a:p>
                  </a:txBody>
                  <a:tcPr anchor="ctr"/>
                </a:tc>
                <a:tc gridSpan="5">
                  <a:txBody>
                    <a:bodyPr/>
                    <a:lstStyle/>
                    <a:p>
                      <a:pPr algn="ctr"/>
                      <a:r>
                        <a:rPr lang="en-CA" dirty="0"/>
                        <a:t>How Assessed</a:t>
                      </a:r>
                    </a:p>
                  </a:txBody>
                  <a:tcPr anchor="ctr">
                    <a:solidFill>
                      <a:schemeClr val="tx1">
                        <a:lumMod val="65000"/>
                        <a:lumOff val="35000"/>
                      </a:schemeClr>
                    </a:solidFill>
                  </a:tcPr>
                </a:tc>
                <a:tc hMerge="1">
                  <a:txBody>
                    <a:bodyPr/>
                    <a:lstStyle/>
                    <a:p>
                      <a:endParaRPr lang="en-CA"/>
                    </a:p>
                  </a:txBody>
                  <a:tcPr/>
                </a:tc>
                <a:tc hMerge="1">
                  <a:txBody>
                    <a:bodyPr/>
                    <a:lstStyle/>
                    <a:p>
                      <a:endParaRPr lang="en-CA"/>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2950629739"/>
                  </a:ext>
                </a:extLst>
              </a:tr>
              <a:tr h="1118927">
                <a:tc vMerge="1">
                  <a:txBody>
                    <a:bodyPr/>
                    <a:lstStyle/>
                    <a:p>
                      <a:endParaRPr lang="en-CA" sz="1600" dirty="0"/>
                    </a:p>
                  </a:txBody>
                  <a:tcPr>
                    <a:solidFill>
                      <a:schemeClr val="accent6">
                        <a:lumMod val="50000"/>
                      </a:schemeClr>
                    </a:solidFill>
                  </a:tcPr>
                </a:tc>
                <a:tc vMerge="1">
                  <a:txBody>
                    <a:bodyPr/>
                    <a:lstStyle/>
                    <a:p>
                      <a:endParaRPr lang="en-CA" sz="1600" dirty="0"/>
                    </a:p>
                  </a:txBody>
                  <a:tcPr/>
                </a:tc>
                <a:tc>
                  <a:txBody>
                    <a:bodyPr/>
                    <a:lstStyle/>
                    <a:p>
                      <a:r>
                        <a:rPr lang="en-CA" sz="1600" dirty="0"/>
                        <a:t>QI Practice audit Project</a:t>
                      </a:r>
                    </a:p>
                  </a:txBody>
                  <a:tcPr/>
                </a:tc>
                <a:tc>
                  <a:txBody>
                    <a:bodyPr/>
                    <a:lstStyle/>
                    <a:p>
                      <a:r>
                        <a:rPr lang="en-CA" sz="1600" dirty="0"/>
                        <a:t>Palliative care rotation</a:t>
                      </a:r>
                    </a:p>
                  </a:txBody>
                  <a:tcPr/>
                </a:tc>
                <a:tc>
                  <a:txBody>
                    <a:bodyPr/>
                    <a:lstStyle/>
                    <a:p>
                      <a:r>
                        <a:rPr lang="en-CA" sz="1600" dirty="0"/>
                        <a:t>Critical Care Rotation</a:t>
                      </a:r>
                    </a:p>
                  </a:txBody>
                  <a:tcPr/>
                </a:tc>
                <a:tc>
                  <a:txBody>
                    <a:bodyPr/>
                    <a:lstStyle/>
                    <a:p>
                      <a:r>
                        <a:rPr lang="en-CA" sz="1600" dirty="0"/>
                        <a:t>Academic Half day</a:t>
                      </a:r>
                    </a:p>
                  </a:txBody>
                  <a:tcPr/>
                </a:tc>
                <a:tc>
                  <a:txBody>
                    <a:bodyPr/>
                    <a:lstStyle/>
                    <a:p>
                      <a:r>
                        <a:rPr lang="en-CA" sz="1600" dirty="0"/>
                        <a:t>QI rubric</a:t>
                      </a:r>
                    </a:p>
                  </a:txBody>
                  <a:tcPr/>
                </a:tc>
                <a:tc>
                  <a:txBody>
                    <a:bodyPr/>
                    <a:lstStyle/>
                    <a:p>
                      <a:r>
                        <a:rPr lang="en-CA" sz="1600" dirty="0"/>
                        <a:t>QI </a:t>
                      </a:r>
                    </a:p>
                    <a:p>
                      <a:r>
                        <a:rPr lang="en-CA" sz="1600" dirty="0"/>
                        <a:t>Presentation</a:t>
                      </a:r>
                    </a:p>
                  </a:txBody>
                  <a:tcPr/>
                </a:tc>
                <a:tc>
                  <a:txBody>
                    <a:bodyPr/>
                    <a:lstStyle/>
                    <a:p>
                      <a:r>
                        <a:rPr lang="en-CA" sz="1600" dirty="0"/>
                        <a:t>ITAR</a:t>
                      </a:r>
                    </a:p>
                  </a:txBody>
                  <a:tcPr/>
                </a:tc>
                <a:tc>
                  <a:txBody>
                    <a:bodyPr/>
                    <a:lstStyle/>
                    <a:p>
                      <a:r>
                        <a:rPr lang="en-CA" sz="1600" dirty="0"/>
                        <a:t>Supervisor Form (EPA form 1</a:t>
                      </a:r>
                    </a:p>
                  </a:txBody>
                  <a:tcPr/>
                </a:tc>
                <a:tc>
                  <a:txBody>
                    <a:bodyPr/>
                    <a:lstStyle/>
                    <a:p>
                      <a:r>
                        <a:rPr lang="en-CA" sz="1600" dirty="0"/>
                        <a:t>360 Assessment</a:t>
                      </a:r>
                    </a:p>
                  </a:txBody>
                  <a:tcPr/>
                </a:tc>
                <a:extLst>
                  <a:ext uri="{0D108BD9-81ED-4DB2-BD59-A6C34878D82A}">
                    <a16:rowId xmlns:a16="http://schemas.microsoft.com/office/drawing/2014/main" val="3900450998"/>
                  </a:ext>
                </a:extLst>
              </a:tr>
              <a:tr h="387080">
                <a:tc>
                  <a:txBody>
                    <a:bodyPr/>
                    <a:lstStyle/>
                    <a:p>
                      <a:r>
                        <a:rPr lang="en-CA" dirty="0"/>
                        <a:t>Medical Expert</a:t>
                      </a:r>
                    </a:p>
                  </a:txBody>
                  <a:tcPr>
                    <a:solidFill>
                      <a:schemeClr val="accent6">
                        <a:lumMod val="50000"/>
                      </a:schemeClr>
                    </a:solidFill>
                  </a:tcPr>
                </a:tc>
                <a:tc>
                  <a:txBody>
                    <a:bodyPr/>
                    <a:lstStyle/>
                    <a:p>
                      <a:endParaRPr lang="en-CA" dirty="0"/>
                    </a:p>
                  </a:txBody>
                  <a:tcPr/>
                </a:tc>
                <a:tc gridSpan="2">
                  <a:txBody>
                    <a:bodyPr/>
                    <a:lstStyle/>
                    <a:p>
                      <a:endParaRPr lang="en-CA" dirty="0"/>
                    </a:p>
                  </a:txBody>
                  <a:tcPr/>
                </a:tc>
                <a:tc hMerge="1">
                  <a:txBody>
                    <a:bodyPr/>
                    <a:lstStyle/>
                    <a:p>
                      <a:endParaRPr lang="en-CA"/>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4091259271"/>
                  </a:ext>
                </a:extLst>
              </a:tr>
              <a:tr h="387080">
                <a:tc>
                  <a:txBody>
                    <a:bodyPr/>
                    <a:lstStyle/>
                    <a:p>
                      <a:endParaRPr lang="en-CA" dirty="0"/>
                    </a:p>
                  </a:txBody>
                  <a:tcPr>
                    <a:solidFill>
                      <a:schemeClr val="accent6">
                        <a:lumMod val="50000"/>
                      </a:schemeClr>
                    </a:solidFill>
                  </a:tcPr>
                </a:tc>
                <a:tc>
                  <a:txBody>
                    <a:bodyPr/>
                    <a:lstStyle/>
                    <a:p>
                      <a:r>
                        <a:rPr lang="en-CA" dirty="0"/>
                        <a:t>5.1</a:t>
                      </a:r>
                    </a:p>
                  </a:txBody>
                  <a:tcPr/>
                </a:tc>
                <a:tc gridSpan="2">
                  <a:txBody>
                    <a:bodyPr/>
                    <a:lstStyle/>
                    <a:p>
                      <a:r>
                        <a:rPr lang="en-CA" dirty="0"/>
                        <a:t>X</a:t>
                      </a:r>
                    </a:p>
                  </a:txBody>
                  <a:tcPr/>
                </a:tc>
                <a:tc hMerge="1">
                  <a:txBody>
                    <a:bodyPr/>
                    <a:lstStyle/>
                    <a:p>
                      <a:endParaRPr lang="en-CA"/>
                    </a:p>
                  </a:txBody>
                  <a:tcPr/>
                </a:tc>
                <a:tc>
                  <a:txBody>
                    <a:bodyPr/>
                    <a:lstStyle/>
                    <a:p>
                      <a:endParaRPr lang="en-CA" dirty="0"/>
                    </a:p>
                  </a:txBody>
                  <a:tcPr/>
                </a:tc>
                <a:tc>
                  <a:txBody>
                    <a:bodyPr/>
                    <a:lstStyle/>
                    <a:p>
                      <a:endParaRPr lang="en-CA" dirty="0"/>
                    </a:p>
                  </a:txBody>
                  <a:tcPr/>
                </a:tc>
                <a:tc>
                  <a:txBody>
                    <a:bodyPr/>
                    <a:lstStyle/>
                    <a:p>
                      <a:r>
                        <a:rPr lang="en-CA" dirty="0"/>
                        <a:t>X</a:t>
                      </a:r>
                    </a:p>
                  </a:txBody>
                  <a:tcPr/>
                </a:tc>
                <a:tc>
                  <a:txBody>
                    <a:bodyPr/>
                    <a:lstStyle/>
                    <a:p>
                      <a:r>
                        <a:rPr lang="en-CA" dirty="0"/>
                        <a:t>X</a:t>
                      </a:r>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350051221"/>
                  </a:ext>
                </a:extLst>
              </a:tr>
              <a:tr h="387080">
                <a:tc>
                  <a:txBody>
                    <a:bodyPr/>
                    <a:lstStyle/>
                    <a:p>
                      <a:endParaRPr lang="en-CA" dirty="0"/>
                    </a:p>
                  </a:txBody>
                  <a:tcPr>
                    <a:solidFill>
                      <a:schemeClr val="accent6">
                        <a:lumMod val="50000"/>
                      </a:schemeClr>
                    </a:solidFill>
                  </a:tcPr>
                </a:tc>
                <a:tc>
                  <a:txBody>
                    <a:bodyPr/>
                    <a:lstStyle/>
                    <a:p>
                      <a:r>
                        <a:rPr lang="en-CA" dirty="0"/>
                        <a:t>5.2</a:t>
                      </a:r>
                    </a:p>
                  </a:txBody>
                  <a:tcPr/>
                </a:tc>
                <a:tc gridSpan="2">
                  <a:txBody>
                    <a:bodyPr/>
                    <a:lstStyle/>
                    <a:p>
                      <a:r>
                        <a:rPr lang="en-CA" dirty="0"/>
                        <a:t>X</a:t>
                      </a:r>
                    </a:p>
                  </a:txBody>
                  <a:tcPr/>
                </a:tc>
                <a:tc hMerge="1">
                  <a:txBody>
                    <a:bodyPr/>
                    <a:lstStyle/>
                    <a:p>
                      <a:endParaRPr lang="en-CA"/>
                    </a:p>
                  </a:txBody>
                  <a:tcPr/>
                </a:tc>
                <a:tc>
                  <a:txBody>
                    <a:bodyPr/>
                    <a:lstStyle/>
                    <a:p>
                      <a:endParaRPr lang="en-CA" dirty="0"/>
                    </a:p>
                  </a:txBody>
                  <a:tcPr/>
                </a:tc>
                <a:tc>
                  <a:txBody>
                    <a:bodyPr/>
                    <a:lstStyle/>
                    <a:p>
                      <a:endParaRPr lang="en-CA" dirty="0"/>
                    </a:p>
                  </a:txBody>
                  <a:tcPr/>
                </a:tc>
                <a:tc>
                  <a:txBody>
                    <a:bodyPr/>
                    <a:lstStyle/>
                    <a:p>
                      <a:r>
                        <a:rPr lang="en-CA" dirty="0"/>
                        <a:t>X</a:t>
                      </a:r>
                    </a:p>
                  </a:txBody>
                  <a:tcPr/>
                </a:tc>
                <a:tc>
                  <a:txBody>
                    <a:bodyPr/>
                    <a:lstStyle/>
                    <a:p>
                      <a:r>
                        <a:rPr lang="en-CA" dirty="0"/>
                        <a:t>X</a:t>
                      </a:r>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2197576625"/>
                  </a:ext>
                </a:extLst>
              </a:tr>
              <a:tr h="387080">
                <a:tc>
                  <a:txBody>
                    <a:bodyPr/>
                    <a:lstStyle/>
                    <a:p>
                      <a:r>
                        <a:rPr lang="en-CA" dirty="0"/>
                        <a:t>Communicator</a:t>
                      </a:r>
                    </a:p>
                  </a:txBody>
                  <a:tcPr>
                    <a:solidFill>
                      <a:schemeClr val="accent6">
                        <a:lumMod val="50000"/>
                      </a:schemeClr>
                    </a:solidFill>
                  </a:tcPr>
                </a:tc>
                <a:tc>
                  <a:txBody>
                    <a:bodyPr/>
                    <a:lstStyle/>
                    <a:p>
                      <a:endParaRPr lang="en-CA" dirty="0"/>
                    </a:p>
                  </a:txBody>
                  <a:tcPr/>
                </a:tc>
                <a:tc gridSpan="2">
                  <a:txBody>
                    <a:bodyPr/>
                    <a:lstStyle/>
                    <a:p>
                      <a:endParaRPr lang="en-CA" dirty="0"/>
                    </a:p>
                  </a:txBody>
                  <a:tcPr/>
                </a:tc>
                <a:tc hMerge="1">
                  <a:txBody>
                    <a:bodyPr/>
                    <a:lstStyle/>
                    <a:p>
                      <a:endParaRPr lang="en-CA"/>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937832429"/>
                  </a:ext>
                </a:extLst>
              </a:tr>
              <a:tr h="387080">
                <a:tc>
                  <a:txBody>
                    <a:bodyPr/>
                    <a:lstStyle/>
                    <a:p>
                      <a:r>
                        <a:rPr lang="en-CA" dirty="0"/>
                        <a:t>Collaborator</a:t>
                      </a:r>
                    </a:p>
                  </a:txBody>
                  <a:tcPr>
                    <a:solidFill>
                      <a:schemeClr val="accent6">
                        <a:lumMod val="50000"/>
                      </a:schemeClr>
                    </a:solidFill>
                  </a:tcPr>
                </a:tc>
                <a:tc>
                  <a:txBody>
                    <a:bodyPr/>
                    <a:lstStyle/>
                    <a:p>
                      <a:endParaRPr lang="en-CA" dirty="0"/>
                    </a:p>
                  </a:txBody>
                  <a:tcPr/>
                </a:tc>
                <a:tc gridSpan="2">
                  <a:txBody>
                    <a:bodyPr/>
                    <a:lstStyle/>
                    <a:p>
                      <a:endParaRPr lang="en-CA" dirty="0"/>
                    </a:p>
                  </a:txBody>
                  <a:tcPr/>
                </a:tc>
                <a:tc hMerge="1">
                  <a:txBody>
                    <a:bodyPr/>
                    <a:lstStyle/>
                    <a:p>
                      <a:endParaRPr lang="en-CA"/>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2554559863"/>
                  </a:ext>
                </a:extLst>
              </a:tr>
              <a:tr h="387080">
                <a:tc rowSpan="3">
                  <a:txBody>
                    <a:bodyPr/>
                    <a:lstStyle/>
                    <a:p>
                      <a:r>
                        <a:rPr lang="en-CA" dirty="0"/>
                        <a:t>Leader</a:t>
                      </a:r>
                    </a:p>
                  </a:txBody>
                  <a:tcPr>
                    <a:solidFill>
                      <a:schemeClr val="accent6">
                        <a:lumMod val="50000"/>
                      </a:schemeClr>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CA" dirty="0"/>
                        <a:t>1.1</a:t>
                      </a:r>
                    </a:p>
                  </a:txBody>
                  <a:tcPr/>
                </a:tc>
                <a:tc gridSpan="2">
                  <a:txBody>
                    <a:bodyPr/>
                    <a:lstStyle/>
                    <a:p>
                      <a:r>
                        <a:rPr lang="en-CA" dirty="0"/>
                        <a:t>X</a:t>
                      </a:r>
                    </a:p>
                  </a:txBody>
                  <a:tcPr/>
                </a:tc>
                <a:tc hMerge="1">
                  <a:txBody>
                    <a:bodyPr/>
                    <a:lstStyle/>
                    <a:p>
                      <a:endParaRPr lang="en-CA"/>
                    </a:p>
                  </a:txBody>
                  <a:tcPr/>
                </a:tc>
                <a:tc>
                  <a:txBody>
                    <a:bodyPr/>
                    <a:lstStyle/>
                    <a:p>
                      <a:r>
                        <a:rPr lang="en-CA" dirty="0"/>
                        <a:t>X</a:t>
                      </a:r>
                    </a:p>
                  </a:txBody>
                  <a:tcPr/>
                </a:tc>
                <a:tc>
                  <a:txBody>
                    <a:bodyPr/>
                    <a:lstStyle/>
                    <a:p>
                      <a:r>
                        <a:rPr lang="en-CA" dirty="0"/>
                        <a:t>X (CQI)</a:t>
                      </a:r>
                    </a:p>
                  </a:txBody>
                  <a:tcPr/>
                </a:tc>
                <a:tc>
                  <a:txBody>
                    <a:bodyPr/>
                    <a:lstStyle/>
                    <a:p>
                      <a:r>
                        <a:rPr lang="en-CA" dirty="0"/>
                        <a:t>X</a:t>
                      </a:r>
                    </a:p>
                  </a:txBody>
                  <a:tcPr/>
                </a:tc>
                <a:tc>
                  <a:txBody>
                    <a:bodyPr/>
                    <a:lstStyle/>
                    <a:p>
                      <a:r>
                        <a:rPr lang="en-CA" dirty="0"/>
                        <a:t>X</a:t>
                      </a:r>
                    </a:p>
                  </a:txBody>
                  <a:tcPr/>
                </a:tc>
                <a:tc>
                  <a:txBody>
                    <a:bodyPr/>
                    <a:lstStyle/>
                    <a:p>
                      <a:r>
                        <a:rPr lang="en-CA" dirty="0">
                          <a:solidFill>
                            <a:srgbClr val="FF0000"/>
                          </a:solidFill>
                        </a:rPr>
                        <a:t>X</a:t>
                      </a:r>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543543285"/>
                  </a:ext>
                </a:extLst>
              </a:tr>
              <a:tr h="387080">
                <a:tc vMerge="1">
                  <a:txBody>
                    <a:bodyPr/>
                    <a:lstStyle/>
                    <a:p>
                      <a:endParaRPr lang="en-CA" dirty="0"/>
                    </a:p>
                  </a:txBody>
                  <a:tcPr/>
                </a:tc>
                <a:tc>
                  <a:txBody>
                    <a:bodyPr/>
                    <a:lstStyle/>
                    <a:p>
                      <a:r>
                        <a:rPr lang="en-CA" dirty="0"/>
                        <a:t>1.3</a:t>
                      </a:r>
                    </a:p>
                  </a:txBody>
                  <a:tcPr/>
                </a:tc>
                <a:tc gridSpan="2">
                  <a:txBody>
                    <a:bodyPr/>
                    <a:lstStyle/>
                    <a:p>
                      <a:endParaRPr lang="en-CA" dirty="0"/>
                    </a:p>
                  </a:txBody>
                  <a:tcPr/>
                </a:tc>
                <a:tc hMerge="1">
                  <a:txBody>
                    <a:bodyPr/>
                    <a:lstStyle/>
                    <a:p>
                      <a:endParaRPr lang="en-CA"/>
                    </a:p>
                  </a:txBody>
                  <a:tcPr/>
                </a:tc>
                <a:tc>
                  <a:txBody>
                    <a:bodyPr/>
                    <a:lstStyle/>
                    <a:p>
                      <a:r>
                        <a:rPr lang="en-CA" dirty="0">
                          <a:solidFill>
                            <a:srgbClr val="FF0000"/>
                          </a:solidFill>
                        </a:rPr>
                        <a:t>X</a:t>
                      </a:r>
                    </a:p>
                  </a:txBody>
                  <a:tcPr/>
                </a:tc>
                <a:tc>
                  <a:txBody>
                    <a:bodyPr/>
                    <a:lstStyle/>
                    <a:p>
                      <a:endParaRPr lang="en-CA" dirty="0"/>
                    </a:p>
                  </a:txBody>
                  <a:tcPr/>
                </a:tc>
                <a:tc>
                  <a:txBody>
                    <a:bodyPr/>
                    <a:lstStyle/>
                    <a:p>
                      <a:r>
                        <a:rPr lang="en-CA" dirty="0"/>
                        <a:t>X</a:t>
                      </a:r>
                    </a:p>
                  </a:txBody>
                  <a:tcPr/>
                </a:tc>
                <a:tc>
                  <a:txBody>
                    <a:bodyPr/>
                    <a:lstStyle/>
                    <a:p>
                      <a:r>
                        <a:rPr lang="en-CA" dirty="0"/>
                        <a:t>X</a:t>
                      </a:r>
                    </a:p>
                  </a:txBody>
                  <a:tcPr/>
                </a:tc>
                <a:tc>
                  <a:txBody>
                    <a:bodyPr/>
                    <a:lstStyle/>
                    <a:p>
                      <a:r>
                        <a:rPr lang="en-CA" dirty="0">
                          <a:solidFill>
                            <a:srgbClr val="FF0000"/>
                          </a:solidFill>
                        </a:rPr>
                        <a:t>X</a:t>
                      </a:r>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743569171"/>
                  </a:ext>
                </a:extLst>
              </a:tr>
              <a:tr h="387080">
                <a:tc vMerge="1">
                  <a:txBody>
                    <a:bodyPr/>
                    <a:lstStyle/>
                    <a:p>
                      <a:endParaRPr lang="en-CA" dirty="0"/>
                    </a:p>
                  </a:txBody>
                  <a:tcPr/>
                </a:tc>
                <a:tc>
                  <a:txBody>
                    <a:bodyPr/>
                    <a:lstStyle/>
                    <a:p>
                      <a:r>
                        <a:rPr lang="en-CA" dirty="0"/>
                        <a:t>1.4</a:t>
                      </a:r>
                    </a:p>
                  </a:txBody>
                  <a:tcPr/>
                </a:tc>
                <a:tc gridSpan="2">
                  <a:txBody>
                    <a:bodyPr/>
                    <a:lstStyle/>
                    <a:p>
                      <a:endParaRPr lang="en-CA" dirty="0"/>
                    </a:p>
                  </a:txBody>
                  <a:tcPr/>
                </a:tc>
                <a:tc hMerge="1">
                  <a:txBody>
                    <a:bodyPr/>
                    <a:lstStyle/>
                    <a:p>
                      <a:endParaRPr lang="en-CA"/>
                    </a:p>
                  </a:txBody>
                  <a:tcPr/>
                </a:tc>
                <a:tc>
                  <a:txBody>
                    <a:bodyPr/>
                    <a:lstStyle/>
                    <a:p>
                      <a:endParaRPr lang="en-CA" dirty="0"/>
                    </a:p>
                  </a:txBody>
                  <a:tcPr/>
                </a:tc>
                <a:tc>
                  <a:txBody>
                    <a:bodyPr/>
                    <a:lstStyle/>
                    <a:p>
                      <a:r>
                        <a:rPr lang="en-CA" dirty="0"/>
                        <a:t>X (IFM)</a:t>
                      </a:r>
                    </a:p>
                  </a:txBody>
                  <a:tcPr/>
                </a:tc>
                <a:tc>
                  <a:txBody>
                    <a:bodyPr/>
                    <a:lstStyle/>
                    <a:p>
                      <a:r>
                        <a:rPr lang="en-CA" dirty="0"/>
                        <a:t>X</a:t>
                      </a:r>
                    </a:p>
                  </a:txBody>
                  <a:tcPr/>
                </a:tc>
                <a:tc>
                  <a:txBody>
                    <a:bodyPr/>
                    <a:lstStyle/>
                    <a:p>
                      <a:r>
                        <a:rPr lang="en-CA" dirty="0"/>
                        <a:t>X</a:t>
                      </a:r>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197911532"/>
                  </a:ext>
                </a:extLst>
              </a:tr>
              <a:tr h="387080">
                <a:tc>
                  <a:txBody>
                    <a:bodyPr/>
                    <a:lstStyle/>
                    <a:p>
                      <a:r>
                        <a:rPr lang="en-CA" dirty="0"/>
                        <a:t>Health advocate</a:t>
                      </a:r>
                    </a:p>
                  </a:txBody>
                  <a:tcPr>
                    <a:solidFill>
                      <a:schemeClr val="accent6">
                        <a:lumMod val="50000"/>
                      </a:schemeClr>
                    </a:solidFill>
                  </a:tcPr>
                </a:tc>
                <a:tc>
                  <a:txBody>
                    <a:bodyPr/>
                    <a:lstStyle/>
                    <a:p>
                      <a:endParaRPr lang="en-CA" dirty="0"/>
                    </a:p>
                  </a:txBody>
                  <a:tcPr/>
                </a:tc>
                <a:tc gridSpan="2">
                  <a:txBody>
                    <a:bodyPr/>
                    <a:lstStyle/>
                    <a:p>
                      <a:endParaRPr lang="en-CA" dirty="0"/>
                    </a:p>
                  </a:txBody>
                  <a:tcPr/>
                </a:tc>
                <a:tc hMerge="1">
                  <a:txBody>
                    <a:bodyPr/>
                    <a:lstStyle/>
                    <a:p>
                      <a:endParaRPr lang="en-CA"/>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906771967"/>
                  </a:ext>
                </a:extLst>
              </a:tr>
              <a:tr h="387080">
                <a:tc>
                  <a:txBody>
                    <a:bodyPr/>
                    <a:lstStyle/>
                    <a:p>
                      <a:r>
                        <a:rPr lang="en-CA" dirty="0"/>
                        <a:t>Scholar</a:t>
                      </a:r>
                    </a:p>
                  </a:txBody>
                  <a:tcPr>
                    <a:solidFill>
                      <a:schemeClr val="accent6">
                        <a:lumMod val="50000"/>
                      </a:schemeClr>
                    </a:solidFill>
                  </a:tcPr>
                </a:tc>
                <a:tc>
                  <a:txBody>
                    <a:bodyPr/>
                    <a:lstStyle/>
                    <a:p>
                      <a:r>
                        <a:rPr lang="en-CA" dirty="0"/>
                        <a:t>1.2</a:t>
                      </a:r>
                    </a:p>
                  </a:txBody>
                  <a:tcPr/>
                </a:tc>
                <a:tc gridSpan="2">
                  <a:txBody>
                    <a:bodyPr/>
                    <a:lstStyle/>
                    <a:p>
                      <a:r>
                        <a:rPr lang="en-CA" dirty="0"/>
                        <a:t>X</a:t>
                      </a:r>
                    </a:p>
                  </a:txBody>
                  <a:tcPr/>
                </a:tc>
                <a:tc hMerge="1">
                  <a:txBody>
                    <a:bodyPr/>
                    <a:lstStyle/>
                    <a:p>
                      <a:endParaRPr lang="en-CA"/>
                    </a:p>
                  </a:txBody>
                  <a:tcPr/>
                </a:tc>
                <a:tc>
                  <a:txBody>
                    <a:bodyPr/>
                    <a:lstStyle/>
                    <a:p>
                      <a:endParaRPr lang="en-CA" dirty="0"/>
                    </a:p>
                  </a:txBody>
                  <a:tcPr/>
                </a:tc>
                <a:tc>
                  <a:txBody>
                    <a:bodyPr/>
                    <a:lstStyle/>
                    <a:p>
                      <a:r>
                        <a:rPr lang="en-CA" dirty="0"/>
                        <a:t>X (CQI)</a:t>
                      </a:r>
                    </a:p>
                  </a:txBody>
                  <a:tcPr/>
                </a:tc>
                <a:tc>
                  <a:txBody>
                    <a:bodyPr/>
                    <a:lstStyle/>
                    <a:p>
                      <a:endParaRPr lang="en-CA" dirty="0"/>
                    </a:p>
                  </a:txBody>
                  <a:tcPr/>
                </a:tc>
                <a:tc>
                  <a:txBody>
                    <a:bodyPr/>
                    <a:lstStyle/>
                    <a:p>
                      <a:r>
                        <a:rPr lang="en-CA" dirty="0"/>
                        <a:t>X</a:t>
                      </a:r>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2872852549"/>
                  </a:ext>
                </a:extLst>
              </a:tr>
              <a:tr h="387080">
                <a:tc>
                  <a:txBody>
                    <a:bodyPr/>
                    <a:lstStyle/>
                    <a:p>
                      <a:r>
                        <a:rPr lang="en-CA" dirty="0"/>
                        <a:t>Professional</a:t>
                      </a:r>
                    </a:p>
                  </a:txBody>
                  <a:tcPr>
                    <a:solidFill>
                      <a:schemeClr val="accent6">
                        <a:lumMod val="50000"/>
                      </a:schemeClr>
                    </a:solidFill>
                  </a:tcPr>
                </a:tc>
                <a:tc>
                  <a:txBody>
                    <a:bodyPr/>
                    <a:lstStyle/>
                    <a:p>
                      <a:endParaRPr lang="en-CA" dirty="0"/>
                    </a:p>
                  </a:txBody>
                  <a:tcPr/>
                </a:tc>
                <a:tc gridSpan="2">
                  <a:txBody>
                    <a:bodyPr/>
                    <a:lstStyle/>
                    <a:p>
                      <a:endParaRPr lang="en-CA" dirty="0"/>
                    </a:p>
                  </a:txBody>
                  <a:tcPr/>
                </a:tc>
                <a:tc hMerge="1">
                  <a:txBody>
                    <a:bodyPr/>
                    <a:lstStyle/>
                    <a:p>
                      <a:endParaRPr lang="en-CA"/>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468565147"/>
                  </a:ext>
                </a:extLst>
              </a:tr>
            </a:tbl>
          </a:graphicData>
        </a:graphic>
      </p:graphicFrame>
    </p:spTree>
    <p:extLst>
      <p:ext uri="{BB962C8B-B14F-4D97-AF65-F5344CB8AC3E}">
        <p14:creationId xmlns:p14="http://schemas.microsoft.com/office/powerpoint/2010/main" val="208937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9" name="Picture 108" descr="Ranges over sunrays">
            <a:extLst>
              <a:ext uri="{FF2B5EF4-FFF2-40B4-BE49-F238E27FC236}">
                <a16:creationId xmlns:a16="http://schemas.microsoft.com/office/drawing/2014/main" id="{97CFC09E-89A3-3936-A76B-48A22C2F87BB}"/>
              </a:ext>
            </a:extLst>
          </p:cNvPr>
          <p:cNvPicPr>
            <a:picLocks noChangeAspect="1"/>
          </p:cNvPicPr>
          <p:nvPr/>
        </p:nvPicPr>
        <p:blipFill rotWithShape="1">
          <a:blip r:embed="rId3">
            <a:alphaModFix amt="35000"/>
          </a:blip>
          <a:srcRect b="3434"/>
          <a:stretch/>
        </p:blipFill>
        <p:spPr>
          <a:xfrm>
            <a:off x="19" y="903"/>
            <a:ext cx="12188805" cy="6856204"/>
          </a:xfrm>
          <a:prstGeom prst="rect">
            <a:avLst/>
          </a:prstGeom>
        </p:spPr>
      </p:pic>
      <p:sp>
        <p:nvSpPr>
          <p:cNvPr id="2" name="Title 1">
            <a:extLst>
              <a:ext uri="{FF2B5EF4-FFF2-40B4-BE49-F238E27FC236}">
                <a16:creationId xmlns:a16="http://schemas.microsoft.com/office/drawing/2014/main" id="{462FC283-55CD-FB1A-CA17-8CC22E9B20AB}"/>
              </a:ext>
            </a:extLst>
          </p:cNvPr>
          <p:cNvSpPr>
            <a:spLocks noGrp="1"/>
          </p:cNvSpPr>
          <p:nvPr>
            <p:ph type="title"/>
          </p:nvPr>
        </p:nvSpPr>
        <p:spPr/>
        <p:txBody>
          <a:bodyPr>
            <a:normAutofit/>
          </a:bodyPr>
          <a:lstStyle/>
          <a:p>
            <a:r>
              <a:rPr lang="en-US">
                <a:solidFill>
                  <a:srgbClr val="FFFFFF"/>
                </a:solidFill>
              </a:rPr>
              <a:t>Land acknowledgement</a:t>
            </a:r>
          </a:p>
        </p:txBody>
      </p:sp>
      <p:sp>
        <p:nvSpPr>
          <p:cNvPr id="3" name="Subtitle 2">
            <a:extLst>
              <a:ext uri="{FF2B5EF4-FFF2-40B4-BE49-F238E27FC236}">
                <a16:creationId xmlns:a16="http://schemas.microsoft.com/office/drawing/2014/main" id="{601F61D1-F5D5-869E-FB38-54D8D9C21150}"/>
              </a:ext>
            </a:extLst>
          </p:cNvPr>
          <p:cNvSpPr>
            <a:spLocks noGrp="1"/>
          </p:cNvSpPr>
          <p:nvPr>
            <p:ph idx="1"/>
          </p:nvPr>
        </p:nvSpPr>
        <p:spPr/>
        <p:txBody>
          <a:bodyPr>
            <a:normAutofit/>
          </a:bodyPr>
          <a:lstStyle/>
          <a:p>
            <a:pPr marL="0" indent="0">
              <a:spcBef>
                <a:spcPts val="0"/>
              </a:spcBef>
              <a:spcAft>
                <a:spcPts val="600"/>
              </a:spcAft>
              <a:buClr>
                <a:srgbClr val="000000"/>
              </a:buClr>
              <a:buNone/>
              <a:defRPr/>
            </a:pPr>
            <a:r>
              <a:rPr lang="en-US" sz="2399" dirty="0">
                <a:solidFill>
                  <a:srgbClr val="FFFFFF"/>
                </a:solidFill>
                <a:cs typeface="Calibri" panose="020F0502020204030204" pitchFamily="34" charset="0"/>
                <a:sym typeface="Arial"/>
              </a:rPr>
              <a:t>The University of Manitoba campuses and research spaces are located on original lands of Anishinaabeg, </a:t>
            </a:r>
            <a:r>
              <a:rPr lang="en-US" sz="2399" dirty="0" err="1">
                <a:solidFill>
                  <a:srgbClr val="FFFFFF"/>
                </a:solidFill>
                <a:cs typeface="Calibri" panose="020F0502020204030204" pitchFamily="34" charset="0"/>
                <a:sym typeface="Arial"/>
              </a:rPr>
              <a:t>Ininiwak</a:t>
            </a:r>
            <a:r>
              <a:rPr lang="en-US" sz="2399" dirty="0">
                <a:solidFill>
                  <a:srgbClr val="FFFFFF"/>
                </a:solidFill>
                <a:cs typeface="Calibri" panose="020F0502020204030204" pitchFamily="34" charset="0"/>
                <a:sym typeface="Arial"/>
              </a:rPr>
              <a:t>, </a:t>
            </a:r>
            <a:r>
              <a:rPr lang="en-US" sz="2399" dirty="0" err="1">
                <a:solidFill>
                  <a:srgbClr val="FFFFFF"/>
                </a:solidFill>
                <a:cs typeface="Calibri" panose="020F0502020204030204" pitchFamily="34" charset="0"/>
                <a:sym typeface="Arial"/>
              </a:rPr>
              <a:t>Anisininewuk</a:t>
            </a:r>
            <a:r>
              <a:rPr lang="en-US" sz="2399" dirty="0">
                <a:solidFill>
                  <a:srgbClr val="FFFFFF"/>
                </a:solidFill>
                <a:cs typeface="Calibri" panose="020F0502020204030204" pitchFamily="34" charset="0"/>
                <a:sym typeface="Arial"/>
              </a:rPr>
              <a:t>, Dakota Oyate, Dene Inuit, and on the National Homeland of the Red River M</a:t>
            </a:r>
            <a:r>
              <a:rPr lang="en-US" sz="2399" dirty="0">
                <a:solidFill>
                  <a:srgbClr val="FFFFFF"/>
                </a:solidFill>
                <a:cs typeface="Calibri" panose="020F0502020204030204" pitchFamily="34" charset="0"/>
              </a:rPr>
              <a:t>é</a:t>
            </a:r>
            <a:r>
              <a:rPr lang="en-US" sz="2399" dirty="0">
                <a:solidFill>
                  <a:srgbClr val="FFFFFF"/>
                </a:solidFill>
                <a:cs typeface="Calibri" panose="020F0502020204030204" pitchFamily="34" charset="0"/>
                <a:sym typeface="Arial"/>
              </a:rPr>
              <a:t>tis.</a:t>
            </a:r>
          </a:p>
          <a:p>
            <a:pPr marL="0" indent="0">
              <a:spcBef>
                <a:spcPts val="0"/>
              </a:spcBef>
              <a:spcAft>
                <a:spcPts val="600"/>
              </a:spcAft>
              <a:buClr>
                <a:srgbClr val="000000"/>
              </a:buClr>
              <a:buNone/>
              <a:defRPr/>
            </a:pPr>
            <a:endParaRPr lang="en-US" sz="2399" dirty="0">
              <a:solidFill>
                <a:srgbClr val="FFFFFF"/>
              </a:solidFill>
              <a:cs typeface="Calibri" panose="020F0502020204030204" pitchFamily="34" charset="0"/>
              <a:sym typeface="Arial"/>
            </a:endParaRPr>
          </a:p>
          <a:p>
            <a:pPr marL="0" indent="0">
              <a:spcBef>
                <a:spcPts val="0"/>
              </a:spcBef>
              <a:spcAft>
                <a:spcPts val="600"/>
              </a:spcAft>
              <a:buClr>
                <a:srgbClr val="000000"/>
              </a:buClr>
              <a:buNone/>
              <a:defRPr/>
            </a:pPr>
            <a:r>
              <a:rPr lang="en-US" sz="2399" dirty="0">
                <a:solidFill>
                  <a:srgbClr val="FFFFFF"/>
                </a:solidFill>
                <a:cs typeface="Calibri" panose="020F0502020204030204" pitchFamily="34" charset="0"/>
                <a:sym typeface="Arial"/>
              </a:rPr>
              <a:t>UM recognizes that the Treaties signed on these lands are a lifelong, enduring relationship, and we are dedicated to upholding their spirit and intent. We acknowledge the harms and mistakes of the past and the present. With this understanding, we commit to supporting Indigenous excellence through active  Reconciliation, meaningful change, and the creation of an environment where everyone can thrive. Our collaboration with Indigenous communities is grounded in respect and reciprocity and this guides how we move forward as an institution.</a:t>
            </a:r>
          </a:p>
        </p:txBody>
      </p:sp>
    </p:spTree>
    <p:extLst>
      <p:ext uri="{BB962C8B-B14F-4D97-AF65-F5344CB8AC3E}">
        <p14:creationId xmlns:p14="http://schemas.microsoft.com/office/powerpoint/2010/main" val="345369431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World map with flight paths">
            <a:extLst>
              <a:ext uri="{FF2B5EF4-FFF2-40B4-BE49-F238E27FC236}">
                <a16:creationId xmlns:a16="http://schemas.microsoft.com/office/drawing/2014/main" id="{6CC19B8A-B4B1-29F4-F6AC-67665F30A52F}"/>
              </a:ext>
            </a:extLst>
          </p:cNvPr>
          <p:cNvPicPr>
            <a:picLocks noChangeAspect="1"/>
          </p:cNvPicPr>
          <p:nvPr/>
        </p:nvPicPr>
        <p:blipFill rotWithShape="1">
          <a:blip r:embed="rId2">
            <a:alphaModFix amt="40000"/>
          </a:blip>
          <a:srcRect t="8662" b="8899"/>
          <a:stretch/>
        </p:blipFill>
        <p:spPr>
          <a:xfrm>
            <a:off x="20" y="10"/>
            <a:ext cx="12188804" cy="6857990"/>
          </a:xfrm>
          <a:prstGeom prst="rect">
            <a:avLst/>
          </a:prstGeom>
        </p:spPr>
      </p:pic>
      <p:sp>
        <p:nvSpPr>
          <p:cNvPr id="2" name="Title 1">
            <a:extLst>
              <a:ext uri="{FF2B5EF4-FFF2-40B4-BE49-F238E27FC236}">
                <a16:creationId xmlns:a16="http://schemas.microsoft.com/office/drawing/2014/main" id="{DE4FA03D-CB51-2148-CCFB-2DEB39F723E4}"/>
              </a:ext>
            </a:extLst>
          </p:cNvPr>
          <p:cNvSpPr>
            <a:spLocks noGrp="1"/>
          </p:cNvSpPr>
          <p:nvPr>
            <p:ph type="title"/>
          </p:nvPr>
        </p:nvSpPr>
        <p:spPr>
          <a:xfrm>
            <a:off x="639913" y="853673"/>
            <a:ext cx="4022312" cy="5004794"/>
          </a:xfrm>
        </p:spPr>
        <p:txBody>
          <a:bodyPr>
            <a:normAutofit/>
          </a:bodyPr>
          <a:lstStyle/>
          <a:p>
            <a:r>
              <a:rPr lang="en-CA" sz="5300">
                <a:solidFill>
                  <a:schemeClr val="bg1"/>
                </a:solidFill>
              </a:rPr>
              <a:t>Assess and Optimize</a:t>
            </a:r>
          </a:p>
        </p:txBody>
      </p:sp>
      <p:sp>
        <p:nvSpPr>
          <p:cNvPr id="20" name="Content Placeholder 2">
            <a:extLst>
              <a:ext uri="{FF2B5EF4-FFF2-40B4-BE49-F238E27FC236}">
                <a16:creationId xmlns:a16="http://schemas.microsoft.com/office/drawing/2014/main" id="{CF14A7B6-672D-2534-EBB1-37D7162B4328}"/>
              </a:ext>
            </a:extLst>
          </p:cNvPr>
          <p:cNvSpPr>
            <a:spLocks noGrp="1"/>
          </p:cNvSpPr>
          <p:nvPr>
            <p:ph idx="1"/>
          </p:nvPr>
        </p:nvSpPr>
        <p:spPr>
          <a:xfrm>
            <a:off x="5597624" y="853673"/>
            <a:ext cx="5713512" cy="5004794"/>
          </a:xfrm>
        </p:spPr>
        <p:txBody>
          <a:bodyPr anchor="ctr">
            <a:normAutofit/>
          </a:bodyPr>
          <a:lstStyle/>
          <a:p>
            <a:r>
              <a:rPr lang="en-CA" sz="2200">
                <a:solidFill>
                  <a:schemeClr val="bg1"/>
                </a:solidFill>
              </a:rPr>
              <a:t>Get feedback </a:t>
            </a:r>
          </a:p>
          <a:p>
            <a:pPr lvl="1"/>
            <a:r>
              <a:rPr lang="en-CA" sz="2200">
                <a:solidFill>
                  <a:schemeClr val="bg1"/>
                </a:solidFill>
              </a:rPr>
              <a:t>Anything missing?</a:t>
            </a:r>
          </a:p>
          <a:p>
            <a:pPr lvl="1"/>
            <a:r>
              <a:rPr lang="en-CA" sz="2200">
                <a:solidFill>
                  <a:schemeClr val="bg1"/>
                </a:solidFill>
              </a:rPr>
              <a:t>Anything unclear</a:t>
            </a:r>
          </a:p>
          <a:p>
            <a:pPr lvl="1"/>
            <a:r>
              <a:rPr lang="en-CA" sz="2200">
                <a:solidFill>
                  <a:schemeClr val="bg1"/>
                </a:solidFill>
              </a:rPr>
              <a:t>Any gaps</a:t>
            </a:r>
          </a:p>
          <a:p>
            <a:r>
              <a:rPr lang="en-CA" sz="2200">
                <a:solidFill>
                  <a:schemeClr val="bg1"/>
                </a:solidFill>
              </a:rPr>
              <a:t>Present at RPC</a:t>
            </a:r>
          </a:p>
          <a:p>
            <a:pPr lvl="1"/>
            <a:r>
              <a:rPr lang="en-CA" sz="2200">
                <a:solidFill>
                  <a:schemeClr val="bg1"/>
                </a:solidFill>
              </a:rPr>
              <a:t>Feedback </a:t>
            </a:r>
          </a:p>
          <a:p>
            <a:pPr lvl="1"/>
            <a:r>
              <a:rPr lang="en-CA" sz="2200">
                <a:solidFill>
                  <a:schemeClr val="bg1"/>
                </a:solidFill>
              </a:rPr>
              <a:t>Analysis</a:t>
            </a:r>
          </a:p>
          <a:p>
            <a:pPr lvl="2"/>
            <a:r>
              <a:rPr lang="en-CA" sz="2200">
                <a:solidFill>
                  <a:schemeClr val="bg1"/>
                </a:solidFill>
              </a:rPr>
              <a:t>Gaps</a:t>
            </a:r>
          </a:p>
          <a:p>
            <a:pPr lvl="2"/>
            <a:r>
              <a:rPr lang="en-CA" sz="2200">
                <a:solidFill>
                  <a:schemeClr val="bg1"/>
                </a:solidFill>
              </a:rPr>
              <a:t>Progression</a:t>
            </a:r>
          </a:p>
          <a:p>
            <a:pPr lvl="2"/>
            <a:r>
              <a:rPr lang="en-CA" sz="2200">
                <a:solidFill>
                  <a:schemeClr val="bg1"/>
                </a:solidFill>
              </a:rPr>
              <a:t>Redundancies</a:t>
            </a:r>
          </a:p>
          <a:p>
            <a:r>
              <a:rPr lang="en-CA" sz="2200">
                <a:solidFill>
                  <a:schemeClr val="bg1"/>
                </a:solidFill>
              </a:rPr>
              <a:t>Adjust map based on feedback</a:t>
            </a:r>
          </a:p>
          <a:p>
            <a:r>
              <a:rPr lang="en-CA" sz="2200">
                <a:solidFill>
                  <a:schemeClr val="bg1"/>
                </a:solidFill>
              </a:rPr>
              <a:t>Adjust curriculum if gaps/redundancies?</a:t>
            </a:r>
          </a:p>
          <a:p>
            <a:pPr lvl="1"/>
            <a:endParaRPr lang="en-CA" sz="2200">
              <a:solidFill>
                <a:schemeClr val="bg1"/>
              </a:solidFill>
            </a:endParaRPr>
          </a:p>
        </p:txBody>
      </p:sp>
      <p:sp>
        <p:nvSpPr>
          <p:cNvPr id="44"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7535" y="493776"/>
            <a:ext cx="6227982" cy="5722227"/>
          </a:xfrm>
          <a:custGeom>
            <a:avLst/>
            <a:gdLst>
              <a:gd name="connsiteX0" fmla="*/ 0 w 6227982"/>
              <a:gd name="connsiteY0" fmla="*/ 0 h 5722227"/>
              <a:gd name="connsiteX1" fmla="*/ 629718 w 6227982"/>
              <a:gd name="connsiteY1" fmla="*/ 0 h 5722227"/>
              <a:gd name="connsiteX2" fmla="*/ 1134877 w 6227982"/>
              <a:gd name="connsiteY2" fmla="*/ 0 h 5722227"/>
              <a:gd name="connsiteX3" fmla="*/ 1951434 w 6227982"/>
              <a:gd name="connsiteY3" fmla="*/ 0 h 5722227"/>
              <a:gd name="connsiteX4" fmla="*/ 2581153 w 6227982"/>
              <a:gd name="connsiteY4" fmla="*/ 0 h 5722227"/>
              <a:gd name="connsiteX5" fmla="*/ 3210871 w 6227982"/>
              <a:gd name="connsiteY5" fmla="*/ 0 h 5722227"/>
              <a:gd name="connsiteX6" fmla="*/ 4027428 w 6227982"/>
              <a:gd name="connsiteY6" fmla="*/ 0 h 5722227"/>
              <a:gd name="connsiteX7" fmla="*/ 4594867 w 6227982"/>
              <a:gd name="connsiteY7" fmla="*/ 0 h 5722227"/>
              <a:gd name="connsiteX8" fmla="*/ 5411424 w 6227982"/>
              <a:gd name="connsiteY8" fmla="*/ 0 h 5722227"/>
              <a:gd name="connsiteX9" fmla="*/ 6227982 w 6227982"/>
              <a:gd name="connsiteY9" fmla="*/ 0 h 5722227"/>
              <a:gd name="connsiteX10" fmla="*/ 6227982 w 6227982"/>
              <a:gd name="connsiteY10" fmla="*/ 635803 h 5722227"/>
              <a:gd name="connsiteX11" fmla="*/ 6227982 w 6227982"/>
              <a:gd name="connsiteY11" fmla="*/ 1271606 h 5722227"/>
              <a:gd name="connsiteX12" fmla="*/ 6227982 w 6227982"/>
              <a:gd name="connsiteY12" fmla="*/ 1964631 h 5722227"/>
              <a:gd name="connsiteX13" fmla="*/ 6227982 w 6227982"/>
              <a:gd name="connsiteY13" fmla="*/ 2428767 h 5722227"/>
              <a:gd name="connsiteX14" fmla="*/ 6227982 w 6227982"/>
              <a:gd name="connsiteY14" fmla="*/ 3064570 h 5722227"/>
              <a:gd name="connsiteX15" fmla="*/ 6227982 w 6227982"/>
              <a:gd name="connsiteY15" fmla="*/ 3700373 h 5722227"/>
              <a:gd name="connsiteX16" fmla="*/ 6227982 w 6227982"/>
              <a:gd name="connsiteY16" fmla="*/ 4336176 h 5722227"/>
              <a:gd name="connsiteX17" fmla="*/ 6227982 w 6227982"/>
              <a:gd name="connsiteY17" fmla="*/ 5029202 h 5722227"/>
              <a:gd name="connsiteX18" fmla="*/ 6227982 w 6227982"/>
              <a:gd name="connsiteY18" fmla="*/ 5722227 h 5722227"/>
              <a:gd name="connsiteX19" fmla="*/ 5473704 w 6227982"/>
              <a:gd name="connsiteY19" fmla="*/ 5722227 h 5722227"/>
              <a:gd name="connsiteX20" fmla="*/ 4906266 w 6227982"/>
              <a:gd name="connsiteY20" fmla="*/ 5722227 h 5722227"/>
              <a:gd name="connsiteX21" fmla="*/ 4089708 w 6227982"/>
              <a:gd name="connsiteY21" fmla="*/ 5722227 h 5722227"/>
              <a:gd name="connsiteX22" fmla="*/ 3397710 w 6227982"/>
              <a:gd name="connsiteY22" fmla="*/ 5722227 h 5722227"/>
              <a:gd name="connsiteX23" fmla="*/ 2830272 w 6227982"/>
              <a:gd name="connsiteY23" fmla="*/ 5722227 h 5722227"/>
              <a:gd name="connsiteX24" fmla="*/ 2138274 w 6227982"/>
              <a:gd name="connsiteY24" fmla="*/ 5722227 h 5722227"/>
              <a:gd name="connsiteX25" fmla="*/ 1633115 w 6227982"/>
              <a:gd name="connsiteY25" fmla="*/ 5722227 h 5722227"/>
              <a:gd name="connsiteX26" fmla="*/ 1127957 w 6227982"/>
              <a:gd name="connsiteY26" fmla="*/ 5722227 h 5722227"/>
              <a:gd name="connsiteX27" fmla="*/ 0 w 6227982"/>
              <a:gd name="connsiteY27" fmla="*/ 5722227 h 5722227"/>
              <a:gd name="connsiteX28" fmla="*/ 0 w 6227982"/>
              <a:gd name="connsiteY28" fmla="*/ 5200869 h 5722227"/>
              <a:gd name="connsiteX29" fmla="*/ 0 w 6227982"/>
              <a:gd name="connsiteY29" fmla="*/ 4450621 h 5722227"/>
              <a:gd name="connsiteX30" fmla="*/ 0 w 6227982"/>
              <a:gd name="connsiteY30" fmla="*/ 3872040 h 5722227"/>
              <a:gd name="connsiteX31" fmla="*/ 0 w 6227982"/>
              <a:gd name="connsiteY31" fmla="*/ 3407904 h 5722227"/>
              <a:gd name="connsiteX32" fmla="*/ 0 w 6227982"/>
              <a:gd name="connsiteY32" fmla="*/ 2714879 h 5722227"/>
              <a:gd name="connsiteX33" fmla="*/ 0 w 6227982"/>
              <a:gd name="connsiteY33" fmla="*/ 2193520 h 5722227"/>
              <a:gd name="connsiteX34" fmla="*/ 0 w 6227982"/>
              <a:gd name="connsiteY34" fmla="*/ 1500495 h 5722227"/>
              <a:gd name="connsiteX35" fmla="*/ 0 w 6227982"/>
              <a:gd name="connsiteY35" fmla="*/ 750248 h 5722227"/>
              <a:gd name="connsiteX36" fmla="*/ 0 w 6227982"/>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7982" h="5722227" extrusionOk="0">
                <a:moveTo>
                  <a:pt x="0" y="0"/>
                </a:moveTo>
                <a:cubicBezTo>
                  <a:pt x="270683" y="7950"/>
                  <a:pt x="402989" y="-13709"/>
                  <a:pt x="629718" y="0"/>
                </a:cubicBezTo>
                <a:cubicBezTo>
                  <a:pt x="856447" y="13709"/>
                  <a:pt x="885748" y="11612"/>
                  <a:pt x="1134877" y="0"/>
                </a:cubicBezTo>
                <a:cubicBezTo>
                  <a:pt x="1384006" y="-11612"/>
                  <a:pt x="1697867" y="2210"/>
                  <a:pt x="1951434" y="0"/>
                </a:cubicBezTo>
                <a:cubicBezTo>
                  <a:pt x="2205001" y="-2210"/>
                  <a:pt x="2371291" y="16076"/>
                  <a:pt x="2581153" y="0"/>
                </a:cubicBezTo>
                <a:cubicBezTo>
                  <a:pt x="2791015" y="-16076"/>
                  <a:pt x="2991474" y="17304"/>
                  <a:pt x="3210871" y="0"/>
                </a:cubicBezTo>
                <a:cubicBezTo>
                  <a:pt x="3430268" y="-17304"/>
                  <a:pt x="3715366" y="-5793"/>
                  <a:pt x="4027428" y="0"/>
                </a:cubicBezTo>
                <a:cubicBezTo>
                  <a:pt x="4339490" y="5793"/>
                  <a:pt x="4431254" y="-27921"/>
                  <a:pt x="4594867" y="0"/>
                </a:cubicBezTo>
                <a:cubicBezTo>
                  <a:pt x="4758480" y="27921"/>
                  <a:pt x="5097798" y="2404"/>
                  <a:pt x="5411424" y="0"/>
                </a:cubicBezTo>
                <a:cubicBezTo>
                  <a:pt x="5725050" y="-2404"/>
                  <a:pt x="5884940" y="23609"/>
                  <a:pt x="6227982" y="0"/>
                </a:cubicBezTo>
                <a:cubicBezTo>
                  <a:pt x="6206674" y="256153"/>
                  <a:pt x="6218188" y="335049"/>
                  <a:pt x="6227982" y="635803"/>
                </a:cubicBezTo>
                <a:cubicBezTo>
                  <a:pt x="6237776" y="936557"/>
                  <a:pt x="6228562" y="1092448"/>
                  <a:pt x="6227982" y="1271606"/>
                </a:cubicBezTo>
                <a:cubicBezTo>
                  <a:pt x="6227402" y="1450764"/>
                  <a:pt x="6216219" y="1797531"/>
                  <a:pt x="6227982" y="1964631"/>
                </a:cubicBezTo>
                <a:cubicBezTo>
                  <a:pt x="6239745" y="2131731"/>
                  <a:pt x="6218745" y="2235822"/>
                  <a:pt x="6227982" y="2428767"/>
                </a:cubicBezTo>
                <a:cubicBezTo>
                  <a:pt x="6237219" y="2621712"/>
                  <a:pt x="6219307" y="2925917"/>
                  <a:pt x="6227982" y="3064570"/>
                </a:cubicBezTo>
                <a:cubicBezTo>
                  <a:pt x="6236657" y="3203223"/>
                  <a:pt x="6255133" y="3501958"/>
                  <a:pt x="6227982" y="3700373"/>
                </a:cubicBezTo>
                <a:cubicBezTo>
                  <a:pt x="6200831" y="3898788"/>
                  <a:pt x="6200092" y="4046823"/>
                  <a:pt x="6227982" y="4336176"/>
                </a:cubicBezTo>
                <a:cubicBezTo>
                  <a:pt x="6255872" y="4625529"/>
                  <a:pt x="6257199" y="4774033"/>
                  <a:pt x="6227982" y="5029202"/>
                </a:cubicBezTo>
                <a:cubicBezTo>
                  <a:pt x="6198765" y="5284371"/>
                  <a:pt x="6231712" y="5383875"/>
                  <a:pt x="6227982" y="5722227"/>
                </a:cubicBezTo>
                <a:cubicBezTo>
                  <a:pt x="5957502" y="5726953"/>
                  <a:pt x="5838691" y="5703587"/>
                  <a:pt x="5473704" y="5722227"/>
                </a:cubicBezTo>
                <a:cubicBezTo>
                  <a:pt x="5108717" y="5740867"/>
                  <a:pt x="5029388" y="5714209"/>
                  <a:pt x="4906266" y="5722227"/>
                </a:cubicBezTo>
                <a:cubicBezTo>
                  <a:pt x="4783144" y="5730245"/>
                  <a:pt x="4437489" y="5689185"/>
                  <a:pt x="4089708" y="5722227"/>
                </a:cubicBezTo>
                <a:cubicBezTo>
                  <a:pt x="3741927" y="5755269"/>
                  <a:pt x="3583691" y="5754562"/>
                  <a:pt x="3397710" y="5722227"/>
                </a:cubicBezTo>
                <a:cubicBezTo>
                  <a:pt x="3211729" y="5689892"/>
                  <a:pt x="2982602" y="5746847"/>
                  <a:pt x="2830272" y="5722227"/>
                </a:cubicBezTo>
                <a:cubicBezTo>
                  <a:pt x="2677942" y="5697607"/>
                  <a:pt x="2427696" y="5689432"/>
                  <a:pt x="2138274" y="5722227"/>
                </a:cubicBezTo>
                <a:cubicBezTo>
                  <a:pt x="1848852" y="5755022"/>
                  <a:pt x="1864878" y="5720574"/>
                  <a:pt x="1633115" y="5722227"/>
                </a:cubicBezTo>
                <a:cubicBezTo>
                  <a:pt x="1401352" y="5723880"/>
                  <a:pt x="1315591" y="5731431"/>
                  <a:pt x="1127957" y="5722227"/>
                </a:cubicBezTo>
                <a:cubicBezTo>
                  <a:pt x="940323" y="5713023"/>
                  <a:pt x="249037" y="5710094"/>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47625">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792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5D8ACA-52D1-08FC-F151-1212F31AEAD5}"/>
              </a:ext>
            </a:extLst>
          </p:cNvPr>
          <p:cNvSpPr>
            <a:spLocks noGrp="1"/>
          </p:cNvSpPr>
          <p:nvPr>
            <p:ph type="title"/>
          </p:nvPr>
        </p:nvSpPr>
        <p:spPr>
          <a:xfrm>
            <a:off x="639913" y="325369"/>
            <a:ext cx="4367464" cy="1956841"/>
          </a:xfrm>
        </p:spPr>
        <p:txBody>
          <a:bodyPr anchor="b">
            <a:normAutofit/>
          </a:bodyPr>
          <a:lstStyle/>
          <a:p>
            <a:r>
              <a:rPr lang="en-CA" sz="5300"/>
              <a:t>Publish your map</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913" y="2586994"/>
            <a:ext cx="3473815" cy="18288"/>
          </a:xfrm>
          <a:custGeom>
            <a:avLst/>
            <a:gdLst>
              <a:gd name="connsiteX0" fmla="*/ 0 w 3473815"/>
              <a:gd name="connsiteY0" fmla="*/ 0 h 18288"/>
              <a:gd name="connsiteX1" fmla="*/ 694763 w 3473815"/>
              <a:gd name="connsiteY1" fmla="*/ 0 h 18288"/>
              <a:gd name="connsiteX2" fmla="*/ 1354788 w 3473815"/>
              <a:gd name="connsiteY2" fmla="*/ 0 h 18288"/>
              <a:gd name="connsiteX3" fmla="*/ 2014813 w 3473815"/>
              <a:gd name="connsiteY3" fmla="*/ 0 h 18288"/>
              <a:gd name="connsiteX4" fmla="*/ 2779052 w 3473815"/>
              <a:gd name="connsiteY4" fmla="*/ 0 h 18288"/>
              <a:gd name="connsiteX5" fmla="*/ 3473815 w 3473815"/>
              <a:gd name="connsiteY5" fmla="*/ 0 h 18288"/>
              <a:gd name="connsiteX6" fmla="*/ 3473815 w 3473815"/>
              <a:gd name="connsiteY6" fmla="*/ 18288 h 18288"/>
              <a:gd name="connsiteX7" fmla="*/ 2779052 w 3473815"/>
              <a:gd name="connsiteY7" fmla="*/ 18288 h 18288"/>
              <a:gd name="connsiteX8" fmla="*/ 2188503 w 3473815"/>
              <a:gd name="connsiteY8" fmla="*/ 18288 h 18288"/>
              <a:gd name="connsiteX9" fmla="*/ 1528479 w 3473815"/>
              <a:gd name="connsiteY9" fmla="*/ 18288 h 18288"/>
              <a:gd name="connsiteX10" fmla="*/ 868454 w 3473815"/>
              <a:gd name="connsiteY10" fmla="*/ 18288 h 18288"/>
              <a:gd name="connsiteX11" fmla="*/ 0 w 3473815"/>
              <a:gd name="connsiteY11" fmla="*/ 18288 h 18288"/>
              <a:gd name="connsiteX12" fmla="*/ 0 w 3473815"/>
              <a:gd name="connsiteY12" fmla="*/ 0 h 18288"/>
              <a:gd name="connsiteX0" fmla="*/ 0 w 3473815"/>
              <a:gd name="connsiteY0" fmla="*/ 0 h 18288"/>
              <a:gd name="connsiteX1" fmla="*/ 625287 w 3473815"/>
              <a:gd name="connsiteY1" fmla="*/ 0 h 18288"/>
              <a:gd name="connsiteX2" fmla="*/ 1389526 w 3473815"/>
              <a:gd name="connsiteY2" fmla="*/ 0 h 18288"/>
              <a:gd name="connsiteX3" fmla="*/ 1980075 w 3473815"/>
              <a:gd name="connsiteY3" fmla="*/ 0 h 18288"/>
              <a:gd name="connsiteX4" fmla="*/ 2570623 w 3473815"/>
              <a:gd name="connsiteY4" fmla="*/ 0 h 18288"/>
              <a:gd name="connsiteX5" fmla="*/ 3473815 w 3473815"/>
              <a:gd name="connsiteY5" fmla="*/ 0 h 18288"/>
              <a:gd name="connsiteX6" fmla="*/ 3473815 w 3473815"/>
              <a:gd name="connsiteY6" fmla="*/ 18288 h 18288"/>
              <a:gd name="connsiteX7" fmla="*/ 2813790 w 3473815"/>
              <a:gd name="connsiteY7" fmla="*/ 18288 h 18288"/>
              <a:gd name="connsiteX8" fmla="*/ 2153765 w 3473815"/>
              <a:gd name="connsiteY8" fmla="*/ 18288 h 18288"/>
              <a:gd name="connsiteX9" fmla="*/ 1493740 w 3473815"/>
              <a:gd name="connsiteY9" fmla="*/ 18288 h 18288"/>
              <a:gd name="connsiteX10" fmla="*/ 729501 w 3473815"/>
              <a:gd name="connsiteY10" fmla="*/ 18288 h 18288"/>
              <a:gd name="connsiteX11" fmla="*/ 0 w 3473815"/>
              <a:gd name="connsiteY11" fmla="*/ 18288 h 18288"/>
              <a:gd name="connsiteX12" fmla="*/ 0 w 3473815"/>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815" h="18288" fill="none" extrusionOk="0">
                <a:moveTo>
                  <a:pt x="0" y="0"/>
                </a:moveTo>
                <a:cubicBezTo>
                  <a:pt x="202021" y="29785"/>
                  <a:pt x="522283" y="11827"/>
                  <a:pt x="694763" y="0"/>
                </a:cubicBezTo>
                <a:cubicBezTo>
                  <a:pt x="830910" y="-59844"/>
                  <a:pt x="1096834" y="-31321"/>
                  <a:pt x="1354788" y="0"/>
                </a:cubicBezTo>
                <a:cubicBezTo>
                  <a:pt x="1601873" y="30960"/>
                  <a:pt x="1849490" y="-2688"/>
                  <a:pt x="2014813" y="0"/>
                </a:cubicBezTo>
                <a:cubicBezTo>
                  <a:pt x="2216478" y="48549"/>
                  <a:pt x="2601345" y="5848"/>
                  <a:pt x="2779052" y="0"/>
                </a:cubicBezTo>
                <a:cubicBezTo>
                  <a:pt x="3000797" y="7965"/>
                  <a:pt x="3264798" y="-11977"/>
                  <a:pt x="3473815" y="0"/>
                </a:cubicBezTo>
                <a:cubicBezTo>
                  <a:pt x="3473373" y="7184"/>
                  <a:pt x="3473242" y="9771"/>
                  <a:pt x="3473815" y="18288"/>
                </a:cubicBezTo>
                <a:cubicBezTo>
                  <a:pt x="3194795" y="22981"/>
                  <a:pt x="2973557" y="61087"/>
                  <a:pt x="2779052" y="18288"/>
                </a:cubicBezTo>
                <a:cubicBezTo>
                  <a:pt x="2571728" y="10873"/>
                  <a:pt x="2354325" y="9232"/>
                  <a:pt x="2188503" y="18288"/>
                </a:cubicBezTo>
                <a:cubicBezTo>
                  <a:pt x="2060457" y="54783"/>
                  <a:pt x="1773279" y="17135"/>
                  <a:pt x="1528479" y="18288"/>
                </a:cubicBezTo>
                <a:cubicBezTo>
                  <a:pt x="1252467" y="4613"/>
                  <a:pt x="1156127" y="11514"/>
                  <a:pt x="868454" y="18288"/>
                </a:cubicBezTo>
                <a:cubicBezTo>
                  <a:pt x="559402" y="50868"/>
                  <a:pt x="264671" y="-18932"/>
                  <a:pt x="0" y="18288"/>
                </a:cubicBezTo>
                <a:cubicBezTo>
                  <a:pt x="-449" y="11682"/>
                  <a:pt x="228" y="3653"/>
                  <a:pt x="0" y="0"/>
                </a:cubicBezTo>
                <a:close/>
              </a:path>
              <a:path w="3473815" h="18288" stroke="0" extrusionOk="0">
                <a:moveTo>
                  <a:pt x="0" y="0"/>
                </a:moveTo>
                <a:cubicBezTo>
                  <a:pt x="240109" y="-43318"/>
                  <a:pt x="396106" y="-27302"/>
                  <a:pt x="625287" y="0"/>
                </a:cubicBezTo>
                <a:cubicBezTo>
                  <a:pt x="871690" y="36325"/>
                  <a:pt x="1037275" y="20709"/>
                  <a:pt x="1389526" y="0"/>
                </a:cubicBezTo>
                <a:cubicBezTo>
                  <a:pt x="1711211" y="-25625"/>
                  <a:pt x="1759680" y="8130"/>
                  <a:pt x="1980075" y="0"/>
                </a:cubicBezTo>
                <a:cubicBezTo>
                  <a:pt x="2224432" y="664"/>
                  <a:pt x="2450357" y="-42597"/>
                  <a:pt x="2570623" y="0"/>
                </a:cubicBezTo>
                <a:cubicBezTo>
                  <a:pt x="2694293" y="24170"/>
                  <a:pt x="3161001" y="-100700"/>
                  <a:pt x="3473815" y="0"/>
                </a:cubicBezTo>
                <a:cubicBezTo>
                  <a:pt x="3473788" y="3601"/>
                  <a:pt x="3474456" y="10012"/>
                  <a:pt x="3473815" y="18288"/>
                </a:cubicBezTo>
                <a:cubicBezTo>
                  <a:pt x="3181952" y="43491"/>
                  <a:pt x="3012112" y="-12947"/>
                  <a:pt x="2813790" y="18288"/>
                </a:cubicBezTo>
                <a:cubicBezTo>
                  <a:pt x="2632940" y="20849"/>
                  <a:pt x="2397635" y="15760"/>
                  <a:pt x="2153765" y="18288"/>
                </a:cubicBezTo>
                <a:cubicBezTo>
                  <a:pt x="1891878" y="6934"/>
                  <a:pt x="1703855" y="52978"/>
                  <a:pt x="1493740" y="18288"/>
                </a:cubicBezTo>
                <a:cubicBezTo>
                  <a:pt x="1330429" y="-31833"/>
                  <a:pt x="892176" y="-4993"/>
                  <a:pt x="729501" y="18288"/>
                </a:cubicBezTo>
                <a:cubicBezTo>
                  <a:pt x="525707" y="21214"/>
                  <a:pt x="219591" y="37385"/>
                  <a:pt x="0" y="18288"/>
                </a:cubicBezTo>
                <a:cubicBezTo>
                  <a:pt x="-58" y="15072"/>
                  <a:pt x="-1055" y="3930"/>
                  <a:pt x="0" y="0"/>
                </a:cubicBezTo>
                <a:close/>
              </a:path>
              <a:path w="3473815" h="18288" fill="none" stroke="0" extrusionOk="0">
                <a:moveTo>
                  <a:pt x="0" y="0"/>
                </a:moveTo>
                <a:cubicBezTo>
                  <a:pt x="189757" y="-4949"/>
                  <a:pt x="523431" y="23136"/>
                  <a:pt x="694763" y="0"/>
                </a:cubicBezTo>
                <a:cubicBezTo>
                  <a:pt x="886918" y="-48304"/>
                  <a:pt x="1059782" y="-28043"/>
                  <a:pt x="1354788" y="0"/>
                </a:cubicBezTo>
                <a:cubicBezTo>
                  <a:pt x="1606019" y="-15312"/>
                  <a:pt x="1808891" y="38557"/>
                  <a:pt x="2014813" y="0"/>
                </a:cubicBezTo>
                <a:cubicBezTo>
                  <a:pt x="2204415" y="36135"/>
                  <a:pt x="2515643" y="33614"/>
                  <a:pt x="2779052" y="0"/>
                </a:cubicBezTo>
                <a:cubicBezTo>
                  <a:pt x="2958087" y="-19529"/>
                  <a:pt x="3240241" y="31621"/>
                  <a:pt x="3473815" y="0"/>
                </a:cubicBezTo>
                <a:cubicBezTo>
                  <a:pt x="3473789" y="7514"/>
                  <a:pt x="3473284" y="9795"/>
                  <a:pt x="3473815" y="18288"/>
                </a:cubicBezTo>
                <a:cubicBezTo>
                  <a:pt x="3201177" y="56083"/>
                  <a:pt x="2970515" y="49905"/>
                  <a:pt x="2779052" y="18288"/>
                </a:cubicBezTo>
                <a:cubicBezTo>
                  <a:pt x="2593514" y="9981"/>
                  <a:pt x="2375224" y="5521"/>
                  <a:pt x="2188503" y="18288"/>
                </a:cubicBezTo>
                <a:cubicBezTo>
                  <a:pt x="2061088" y="12390"/>
                  <a:pt x="1802805" y="18023"/>
                  <a:pt x="1528479" y="18288"/>
                </a:cubicBezTo>
                <a:cubicBezTo>
                  <a:pt x="1253491" y="31977"/>
                  <a:pt x="1147546" y="14232"/>
                  <a:pt x="868454" y="18288"/>
                </a:cubicBezTo>
                <a:cubicBezTo>
                  <a:pt x="583453" y="19052"/>
                  <a:pt x="208139" y="-20061"/>
                  <a:pt x="0" y="18288"/>
                </a:cubicBezTo>
                <a:cubicBezTo>
                  <a:pt x="-35" y="11391"/>
                  <a:pt x="-28" y="369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3473815"/>
                      <a:gd name="connsiteY0" fmla="*/ 0 h 18288"/>
                      <a:gd name="connsiteX1" fmla="*/ 694763 w 3473815"/>
                      <a:gd name="connsiteY1" fmla="*/ 0 h 18288"/>
                      <a:gd name="connsiteX2" fmla="*/ 1354788 w 3473815"/>
                      <a:gd name="connsiteY2" fmla="*/ 0 h 18288"/>
                      <a:gd name="connsiteX3" fmla="*/ 2014813 w 3473815"/>
                      <a:gd name="connsiteY3" fmla="*/ 0 h 18288"/>
                      <a:gd name="connsiteX4" fmla="*/ 2779052 w 3473815"/>
                      <a:gd name="connsiteY4" fmla="*/ 0 h 18288"/>
                      <a:gd name="connsiteX5" fmla="*/ 3473815 w 3473815"/>
                      <a:gd name="connsiteY5" fmla="*/ 0 h 18288"/>
                      <a:gd name="connsiteX6" fmla="*/ 3473815 w 3473815"/>
                      <a:gd name="connsiteY6" fmla="*/ 18288 h 18288"/>
                      <a:gd name="connsiteX7" fmla="*/ 2779052 w 3473815"/>
                      <a:gd name="connsiteY7" fmla="*/ 18288 h 18288"/>
                      <a:gd name="connsiteX8" fmla="*/ 2188503 w 3473815"/>
                      <a:gd name="connsiteY8" fmla="*/ 18288 h 18288"/>
                      <a:gd name="connsiteX9" fmla="*/ 1528479 w 3473815"/>
                      <a:gd name="connsiteY9" fmla="*/ 18288 h 18288"/>
                      <a:gd name="connsiteX10" fmla="*/ 868454 w 3473815"/>
                      <a:gd name="connsiteY10" fmla="*/ 18288 h 18288"/>
                      <a:gd name="connsiteX11" fmla="*/ 0 w 3473815"/>
                      <a:gd name="connsiteY11" fmla="*/ 18288 h 18288"/>
                      <a:gd name="connsiteX12" fmla="*/ 0 w 3473815"/>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815" h="18288" fill="none" extrusionOk="0">
                        <a:moveTo>
                          <a:pt x="0" y="0"/>
                        </a:moveTo>
                        <a:cubicBezTo>
                          <a:pt x="182906" y="5222"/>
                          <a:pt x="525212" y="15044"/>
                          <a:pt x="694763" y="0"/>
                        </a:cubicBezTo>
                        <a:cubicBezTo>
                          <a:pt x="864314" y="-15044"/>
                          <a:pt x="1095979" y="-25460"/>
                          <a:pt x="1354788" y="0"/>
                        </a:cubicBezTo>
                        <a:cubicBezTo>
                          <a:pt x="1613597" y="25460"/>
                          <a:pt x="1827465" y="3076"/>
                          <a:pt x="2014813" y="0"/>
                        </a:cubicBezTo>
                        <a:cubicBezTo>
                          <a:pt x="2202162" y="-3076"/>
                          <a:pt x="2561462" y="29782"/>
                          <a:pt x="2779052" y="0"/>
                        </a:cubicBezTo>
                        <a:cubicBezTo>
                          <a:pt x="2996642" y="-29782"/>
                          <a:pt x="3260877" y="-7505"/>
                          <a:pt x="3473815" y="0"/>
                        </a:cubicBezTo>
                        <a:cubicBezTo>
                          <a:pt x="3473381" y="7551"/>
                          <a:pt x="3473348" y="9822"/>
                          <a:pt x="3473815" y="18288"/>
                        </a:cubicBezTo>
                        <a:cubicBezTo>
                          <a:pt x="3221493" y="35914"/>
                          <a:pt x="2987895" y="39816"/>
                          <a:pt x="2779052" y="18288"/>
                        </a:cubicBezTo>
                        <a:cubicBezTo>
                          <a:pt x="2570209" y="-3240"/>
                          <a:pt x="2343602" y="7168"/>
                          <a:pt x="2188503" y="18288"/>
                        </a:cubicBezTo>
                        <a:cubicBezTo>
                          <a:pt x="2033404" y="29408"/>
                          <a:pt x="1812100" y="18034"/>
                          <a:pt x="1528479" y="18288"/>
                        </a:cubicBezTo>
                        <a:cubicBezTo>
                          <a:pt x="1244858" y="18542"/>
                          <a:pt x="1155493" y="-1402"/>
                          <a:pt x="868454" y="18288"/>
                        </a:cubicBezTo>
                        <a:cubicBezTo>
                          <a:pt x="581415" y="37978"/>
                          <a:pt x="215843" y="-23060"/>
                          <a:pt x="0" y="18288"/>
                        </a:cubicBezTo>
                        <a:cubicBezTo>
                          <a:pt x="60" y="11696"/>
                          <a:pt x="66" y="3758"/>
                          <a:pt x="0" y="0"/>
                        </a:cubicBezTo>
                        <a:close/>
                      </a:path>
                      <a:path w="3473815" h="18288" stroke="0" extrusionOk="0">
                        <a:moveTo>
                          <a:pt x="0" y="0"/>
                        </a:moveTo>
                        <a:cubicBezTo>
                          <a:pt x="242785" y="-29423"/>
                          <a:pt x="378998" y="-19420"/>
                          <a:pt x="625287" y="0"/>
                        </a:cubicBezTo>
                        <a:cubicBezTo>
                          <a:pt x="871576" y="19420"/>
                          <a:pt x="1067984" y="20453"/>
                          <a:pt x="1389526" y="0"/>
                        </a:cubicBezTo>
                        <a:cubicBezTo>
                          <a:pt x="1711068" y="-20453"/>
                          <a:pt x="1750898" y="12571"/>
                          <a:pt x="1980075" y="0"/>
                        </a:cubicBezTo>
                        <a:cubicBezTo>
                          <a:pt x="2209252" y="-12571"/>
                          <a:pt x="2443074" y="-14077"/>
                          <a:pt x="2570623" y="0"/>
                        </a:cubicBezTo>
                        <a:cubicBezTo>
                          <a:pt x="2698172" y="14077"/>
                          <a:pt x="3135362" y="-35726"/>
                          <a:pt x="3473815" y="0"/>
                        </a:cubicBezTo>
                        <a:cubicBezTo>
                          <a:pt x="3473733" y="4406"/>
                          <a:pt x="3473726" y="9982"/>
                          <a:pt x="3473815" y="18288"/>
                        </a:cubicBezTo>
                        <a:cubicBezTo>
                          <a:pt x="3180355" y="10141"/>
                          <a:pt x="2981436" y="-5889"/>
                          <a:pt x="2813790" y="18288"/>
                        </a:cubicBezTo>
                        <a:cubicBezTo>
                          <a:pt x="2646145" y="42465"/>
                          <a:pt x="2412345" y="4786"/>
                          <a:pt x="2153765" y="18288"/>
                        </a:cubicBezTo>
                        <a:cubicBezTo>
                          <a:pt x="1895186" y="31790"/>
                          <a:pt x="1663932" y="40265"/>
                          <a:pt x="1493740" y="18288"/>
                        </a:cubicBezTo>
                        <a:cubicBezTo>
                          <a:pt x="1323549" y="-3689"/>
                          <a:pt x="925140" y="-7542"/>
                          <a:pt x="729501" y="18288"/>
                        </a:cubicBezTo>
                        <a:cubicBezTo>
                          <a:pt x="533862" y="44118"/>
                          <a:pt x="281408" y="34924"/>
                          <a:pt x="0" y="18288"/>
                        </a:cubicBezTo>
                        <a:cubicBezTo>
                          <a:pt x="189" y="14288"/>
                          <a:pt x="-703" y="374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A11A4E-6BDB-B32B-9F08-88684B023C9B}"/>
              </a:ext>
            </a:extLst>
          </p:cNvPr>
          <p:cNvSpPr>
            <a:spLocks noGrp="1"/>
          </p:cNvSpPr>
          <p:nvPr>
            <p:ph idx="1"/>
          </p:nvPr>
        </p:nvSpPr>
        <p:spPr>
          <a:xfrm>
            <a:off x="639913" y="2872899"/>
            <a:ext cx="4242484" cy="3320668"/>
          </a:xfrm>
        </p:spPr>
        <p:txBody>
          <a:bodyPr>
            <a:normAutofit/>
          </a:bodyPr>
          <a:lstStyle/>
          <a:p>
            <a:r>
              <a:rPr lang="en-CA" sz="2200"/>
              <a:t>Share with your stakeholders</a:t>
            </a:r>
          </a:p>
          <a:p>
            <a:pPr lvl="1"/>
            <a:r>
              <a:rPr lang="en-CA" sz="2200"/>
              <a:t>Residents</a:t>
            </a:r>
          </a:p>
          <a:p>
            <a:pPr lvl="1"/>
            <a:r>
              <a:rPr lang="en-CA" sz="2200"/>
              <a:t>Teaching Faculty</a:t>
            </a:r>
          </a:p>
          <a:p>
            <a:pPr lvl="1"/>
            <a:r>
              <a:rPr lang="en-CA" sz="2200"/>
              <a:t>Competence Committee members</a:t>
            </a:r>
          </a:p>
          <a:p>
            <a:r>
              <a:rPr lang="en-CA" sz="2200"/>
              <a:t>(and ask for feedback)</a:t>
            </a:r>
          </a:p>
        </p:txBody>
      </p:sp>
      <p:pic>
        <p:nvPicPr>
          <p:cNvPr id="27" name="Picture 26" descr="Multi-coloured push pins connected by a black wire">
            <a:extLst>
              <a:ext uri="{FF2B5EF4-FFF2-40B4-BE49-F238E27FC236}">
                <a16:creationId xmlns:a16="http://schemas.microsoft.com/office/drawing/2014/main" id="{44384B5E-5073-D579-8EC0-A18C809792AB}"/>
              </a:ext>
            </a:extLst>
          </p:cNvPr>
          <p:cNvPicPr>
            <a:picLocks noChangeAspect="1"/>
          </p:cNvPicPr>
          <p:nvPr/>
        </p:nvPicPr>
        <p:blipFill rotWithShape="1">
          <a:blip r:embed="rId2"/>
          <a:srcRect r="33064" b="-1"/>
          <a:stretch/>
        </p:blipFill>
        <p:spPr>
          <a:xfrm>
            <a:off x="5310318" y="10"/>
            <a:ext cx="687698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94855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ticky notes on a wall">
            <a:extLst>
              <a:ext uri="{FF2B5EF4-FFF2-40B4-BE49-F238E27FC236}">
                <a16:creationId xmlns:a16="http://schemas.microsoft.com/office/drawing/2014/main" id="{4FCA5DDB-1AE6-4EFA-BDEA-8CE58057398F}"/>
              </a:ext>
            </a:extLst>
          </p:cNvPr>
          <p:cNvPicPr>
            <a:picLocks noChangeAspect="1"/>
          </p:cNvPicPr>
          <p:nvPr/>
        </p:nvPicPr>
        <p:blipFill rotWithShape="1">
          <a:blip r:embed="rId3"/>
          <a:srcRect t="12979" b="6354"/>
          <a:stretch/>
        </p:blipFill>
        <p:spPr>
          <a:xfrm>
            <a:off x="20" y="10"/>
            <a:ext cx="12188805" cy="6857990"/>
          </a:xfrm>
          <a:prstGeom prst="rect">
            <a:avLst/>
          </a:prstGeom>
        </p:spPr>
      </p:pic>
      <p:sp>
        <p:nvSpPr>
          <p:cNvPr id="30" name="Freeform: Shape 29">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4074"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F86B1A1C-044A-42BC-895E-ED4807CFAE46}"/>
              </a:ext>
            </a:extLst>
          </p:cNvPr>
          <p:cNvSpPr>
            <a:spLocks noGrp="1"/>
          </p:cNvSpPr>
          <p:nvPr>
            <p:ph type="body" idx="1"/>
          </p:nvPr>
        </p:nvSpPr>
        <p:spPr>
          <a:xfrm>
            <a:off x="841029" y="5543643"/>
            <a:ext cx="8853752" cy="479701"/>
          </a:xfrm>
        </p:spPr>
        <p:txBody>
          <a:bodyPr vert="horz" lIns="91440" tIns="45720" rIns="91440" bIns="45720" rtlCol="0">
            <a:normAutofit/>
          </a:bodyPr>
          <a:lstStyle/>
          <a:p>
            <a:pPr defTabSz="914400"/>
            <a:r>
              <a:rPr lang="en-US" sz="2000" dirty="0">
                <a:solidFill>
                  <a:srgbClr val="FFFFFF"/>
                </a:solidFill>
              </a:rPr>
              <a:t>Review and Revise as needed</a:t>
            </a:r>
          </a:p>
        </p:txBody>
      </p:sp>
      <p:sp>
        <p:nvSpPr>
          <p:cNvPr id="2" name="Title 1">
            <a:extLst>
              <a:ext uri="{FF2B5EF4-FFF2-40B4-BE49-F238E27FC236}">
                <a16:creationId xmlns:a16="http://schemas.microsoft.com/office/drawing/2014/main" id="{B7052E57-B054-42C6-BF72-93379FDB0AB5}"/>
              </a:ext>
            </a:extLst>
          </p:cNvPr>
          <p:cNvSpPr>
            <a:spLocks noGrp="1"/>
          </p:cNvSpPr>
          <p:nvPr>
            <p:ph type="title"/>
          </p:nvPr>
        </p:nvSpPr>
        <p:spPr>
          <a:xfrm>
            <a:off x="841028" y="4199861"/>
            <a:ext cx="8853753" cy="1336826"/>
          </a:xfrm>
        </p:spPr>
        <p:txBody>
          <a:bodyPr vert="horz" lIns="91440" tIns="45720" rIns="91440" bIns="45720" rtlCol="0" anchor="b">
            <a:normAutofit/>
          </a:bodyPr>
          <a:lstStyle/>
          <a:p>
            <a:pPr defTabSz="914400"/>
            <a:r>
              <a:rPr lang="en-US" sz="5300" dirty="0">
                <a:solidFill>
                  <a:srgbClr val="FFFFFF"/>
                </a:solidFill>
              </a:rPr>
              <a:t>Curriculum Mapped!</a:t>
            </a:r>
          </a:p>
        </p:txBody>
      </p:sp>
    </p:spTree>
    <p:extLst>
      <p:ext uri="{BB962C8B-B14F-4D97-AF65-F5344CB8AC3E}">
        <p14:creationId xmlns:p14="http://schemas.microsoft.com/office/powerpoint/2010/main" val="3827061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417" y="457200"/>
            <a:ext cx="3702356"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0052" y="453643"/>
            <a:ext cx="3702356"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0725" y="457200"/>
            <a:ext cx="3702355"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44DBAF48-B17B-4AA7-9E99-4EC0C9905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417" y="3085764"/>
            <a:ext cx="11295990"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6" name="Group 45">
            <a:extLst>
              <a:ext uri="{FF2B5EF4-FFF2-40B4-BE49-F238E27FC236}">
                <a16:creationId xmlns:a16="http://schemas.microsoft.com/office/drawing/2014/main" id="{3A852E5D-96B2-47B5-AB0F-426F231FBD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953" y="457201"/>
            <a:ext cx="3702356" cy="5935131"/>
            <a:chOff x="438068" y="457201"/>
            <a:chExt cx="3703320" cy="5935131"/>
          </a:xfrm>
        </p:grpSpPr>
        <p:sp>
          <p:nvSpPr>
            <p:cNvPr id="30" name="Rectangle 29">
              <a:extLst>
                <a:ext uri="{FF2B5EF4-FFF2-40B4-BE49-F238E27FC236}">
                  <a16:creationId xmlns:a16="http://schemas.microsoft.com/office/drawing/2014/main" id="{FBEA2C8A-CA20-494E-8DAA-985E842ED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41102"/>
              <a:ext cx="3702134" cy="5751230"/>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DBAE429C-3A94-4C39-B88C-596F1E4C0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1"/>
              <a:ext cx="3703320"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itle 3">
            <a:extLst>
              <a:ext uri="{FF2B5EF4-FFF2-40B4-BE49-F238E27FC236}">
                <a16:creationId xmlns:a16="http://schemas.microsoft.com/office/drawing/2014/main" id="{2D985B43-8048-9B0E-5A89-AE30CCF20170}"/>
              </a:ext>
            </a:extLst>
          </p:cNvPr>
          <p:cNvSpPr>
            <a:spLocks noGrp="1"/>
          </p:cNvSpPr>
          <p:nvPr>
            <p:ph type="title"/>
          </p:nvPr>
        </p:nvSpPr>
        <p:spPr>
          <a:xfrm>
            <a:off x="584047" y="3316166"/>
            <a:ext cx="3411179" cy="1797702"/>
          </a:xfrm>
        </p:spPr>
        <p:txBody>
          <a:bodyPr vert="horz" lIns="91440" tIns="45720" rIns="91440" bIns="45720" rtlCol="0" anchor="b">
            <a:normAutofit/>
          </a:bodyPr>
          <a:lstStyle/>
          <a:p>
            <a:pPr defTabSz="457200"/>
            <a:r>
              <a:rPr lang="en-US" sz="3600">
                <a:solidFill>
                  <a:srgbClr val="FFFFFF"/>
                </a:solidFill>
              </a:rPr>
              <a:t>Questions?</a:t>
            </a:r>
          </a:p>
        </p:txBody>
      </p:sp>
      <p:sp>
        <p:nvSpPr>
          <p:cNvPr id="47" name="Content Placeholder 17">
            <a:extLst>
              <a:ext uri="{FF2B5EF4-FFF2-40B4-BE49-F238E27FC236}">
                <a16:creationId xmlns:a16="http://schemas.microsoft.com/office/drawing/2014/main" id="{9B0BECFA-7FAF-F776-8D53-906E500F88EF}"/>
              </a:ext>
            </a:extLst>
          </p:cNvPr>
          <p:cNvSpPr>
            <a:spLocks noGrp="1"/>
          </p:cNvSpPr>
          <p:nvPr>
            <p:ph idx="1"/>
          </p:nvPr>
        </p:nvSpPr>
        <p:spPr>
          <a:xfrm>
            <a:off x="584047" y="5145513"/>
            <a:ext cx="3411179" cy="738820"/>
          </a:xfrm>
        </p:spPr>
        <p:txBody>
          <a:bodyPr vert="horz" lIns="91440" tIns="45720" rIns="91440" bIns="45720" rtlCol="0" anchor="t">
            <a:normAutofit/>
          </a:bodyPr>
          <a:lstStyle/>
          <a:p>
            <a:pPr marL="0" indent="0" defTabSz="457200">
              <a:buNone/>
            </a:pPr>
            <a:r>
              <a:rPr lang="en-US" sz="1600" b="1" cap="all">
                <a:solidFill>
                  <a:srgbClr val="FFFFFF">
                    <a:alpha val="75000"/>
                  </a:srgbClr>
                </a:solidFill>
              </a:rPr>
              <a:t>QUESTIONS?</a:t>
            </a:r>
          </a:p>
        </p:txBody>
      </p:sp>
      <p:pic>
        <p:nvPicPr>
          <p:cNvPr id="14" name="Content Placeholder 13" descr="A picture containing text, outdoor&#10;&#10;Description automatically generated">
            <a:extLst>
              <a:ext uri="{FF2B5EF4-FFF2-40B4-BE49-F238E27FC236}">
                <a16:creationId xmlns:a16="http://schemas.microsoft.com/office/drawing/2014/main" id="{4791A832-BE1D-C084-2BDB-2CE880F9402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933" r="-1" b="8715"/>
          <a:stretch/>
        </p:blipFill>
        <p:spPr>
          <a:xfrm>
            <a:off x="532324" y="731077"/>
            <a:ext cx="3514847" cy="2119422"/>
          </a:xfrm>
          <a:prstGeom prst="rect">
            <a:avLst/>
          </a:prstGeom>
          <a:noFill/>
        </p:spPr>
      </p:pic>
    </p:spTree>
    <p:extLst>
      <p:ext uri="{BB962C8B-B14F-4D97-AF65-F5344CB8AC3E}">
        <p14:creationId xmlns:p14="http://schemas.microsoft.com/office/powerpoint/2010/main" val="2757304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5" descr="A close up of a sign&#10;&#10;Description automatically generated">
            <a:extLst>
              <a:ext uri="{FF2B5EF4-FFF2-40B4-BE49-F238E27FC236}">
                <a16:creationId xmlns:a16="http://schemas.microsoft.com/office/drawing/2014/main" id="{F9B56474-B7D3-4A6F-B553-66AE894874F4}"/>
              </a:ext>
            </a:extLst>
          </p:cNvPr>
          <p:cNvPicPr>
            <a:picLocks noChangeAspect="1"/>
          </p:cNvPicPr>
          <p:nvPr/>
        </p:nvPicPr>
        <p:blipFill rotWithShape="1">
          <a:blip r:embed="rId2">
            <a:alphaModFix amt="45000"/>
            <a:extLst>
              <a:ext uri="{837473B0-CC2E-450A-ABE3-18F120FF3D39}">
                <a1611:picAttrSrcUrl xmlns:a1611="http://schemas.microsoft.com/office/drawing/2016/11/main" r:id="rId3"/>
              </a:ext>
            </a:extLst>
          </a:blip>
          <a:srcRect l="8528" r="5249" b="-1"/>
          <a:stretch/>
        </p:blipFill>
        <p:spPr>
          <a:xfrm>
            <a:off x="19" y="903"/>
            <a:ext cx="12188805" cy="6856204"/>
          </a:xfrm>
          <a:prstGeom prst="rect">
            <a:avLst/>
          </a:prstGeom>
        </p:spPr>
      </p:pic>
      <p:sp>
        <p:nvSpPr>
          <p:cNvPr id="2" name="Title 1">
            <a:extLst>
              <a:ext uri="{FF2B5EF4-FFF2-40B4-BE49-F238E27FC236}">
                <a16:creationId xmlns:a16="http://schemas.microsoft.com/office/drawing/2014/main" id="{3150B5E4-BAE8-E349-86D4-3A72746915F6}"/>
              </a:ext>
            </a:extLst>
          </p:cNvPr>
          <p:cNvSpPr>
            <a:spLocks noGrp="1"/>
          </p:cNvSpPr>
          <p:nvPr>
            <p:ph type="title"/>
          </p:nvPr>
        </p:nvSpPr>
        <p:spPr>
          <a:xfrm>
            <a:off x="3286042" y="1125065"/>
            <a:ext cx="7923847" cy="2998021"/>
          </a:xfrm>
        </p:spPr>
        <p:txBody>
          <a:bodyPr vert="horz" lIns="91416" tIns="45708" rIns="91416" bIns="45708" rtlCol="0" anchor="b">
            <a:normAutofit/>
          </a:bodyPr>
          <a:lstStyle/>
          <a:p>
            <a:r>
              <a:rPr lang="en-US" spc="-120" dirty="0"/>
              <a:t>No conflicts of interest to declare</a:t>
            </a:r>
          </a:p>
        </p:txBody>
      </p:sp>
      <p:sp>
        <p:nvSpPr>
          <p:cNvPr id="16" name="TextBox 15">
            <a:extLst>
              <a:ext uri="{FF2B5EF4-FFF2-40B4-BE49-F238E27FC236}">
                <a16:creationId xmlns:a16="http://schemas.microsoft.com/office/drawing/2014/main" id="{2D26F437-63D2-46C8-8258-05583DA9EA3D}"/>
              </a:ext>
            </a:extLst>
          </p:cNvPr>
          <p:cNvSpPr txBox="1"/>
          <p:nvPr/>
        </p:nvSpPr>
        <p:spPr>
          <a:xfrm>
            <a:off x="9895204" y="6657105"/>
            <a:ext cx="2293621" cy="200003"/>
          </a:xfrm>
          <a:prstGeom prst="rect">
            <a:avLst/>
          </a:prstGeom>
          <a:solidFill>
            <a:srgbClr val="000000"/>
          </a:solidFill>
        </p:spPr>
        <p:txBody>
          <a:bodyPr wrap="none">
            <a:spAutoFit/>
          </a:bodyPr>
          <a:lstStyle/>
          <a:p>
            <a:pPr algn="r" defTabSz="457063">
              <a:spcAft>
                <a:spcPts val="600"/>
              </a:spcAft>
              <a:defRPr/>
            </a:pPr>
            <a:r>
              <a:rPr lang="en-US" sz="700">
                <a:solidFill>
                  <a:srgbClr val="FFFFFF"/>
                </a:solidFill>
                <a:latin typeface="Calibri Light"/>
                <a:hlinkClick r:id="rId3">
                  <a:extLst>
                    <a:ext uri="{A12FA001-AC4F-418D-AE19-62706E023703}">
                      <ahyp:hlinkClr xmlns:ahyp="http://schemas.microsoft.com/office/drawing/2018/hyperlinkcolor" val="tx"/>
                    </a:ext>
                  </a:extLst>
                </a:hlinkClick>
              </a:rPr>
              <a:t>This Photo</a:t>
            </a:r>
            <a:r>
              <a:rPr lang="en-US" sz="700">
                <a:solidFill>
                  <a:srgbClr val="FFFFFF"/>
                </a:solidFill>
                <a:latin typeface="Calibri Light"/>
              </a:rPr>
              <a:t> by Unknown author is licensed under </a:t>
            </a:r>
            <a:r>
              <a:rPr lang="en-US" sz="700">
                <a:solidFill>
                  <a:srgbClr val="FFFFFF"/>
                </a:solidFill>
                <a:latin typeface="Calibri Light"/>
                <a:hlinkClick r:id="rId4">
                  <a:extLst>
                    <a:ext uri="{A12FA001-AC4F-418D-AE19-62706E023703}">
                      <ahyp:hlinkClr xmlns:ahyp="http://schemas.microsoft.com/office/drawing/2018/hyperlinkcolor" val="tx"/>
                    </a:ext>
                  </a:extLst>
                </a:hlinkClick>
              </a:rPr>
              <a:t>CC BY-SA</a:t>
            </a:r>
            <a:r>
              <a:rPr lang="en-US" sz="700">
                <a:solidFill>
                  <a:srgbClr val="FFFFFF"/>
                </a:solidFill>
                <a:latin typeface="Calibri Light"/>
              </a:rPr>
              <a:t>.</a:t>
            </a:r>
          </a:p>
        </p:txBody>
      </p:sp>
    </p:spTree>
    <p:extLst>
      <p:ext uri="{BB962C8B-B14F-4D97-AF65-F5344CB8AC3E}">
        <p14:creationId xmlns:p14="http://schemas.microsoft.com/office/powerpoint/2010/main" val="190684353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5649"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88825"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DE60A-C1B9-9B28-D75F-E904008FA719}"/>
              </a:ext>
            </a:extLst>
          </p:cNvPr>
          <p:cNvSpPr>
            <a:spLocks noGrp="1"/>
          </p:cNvSpPr>
          <p:nvPr>
            <p:ph type="title"/>
          </p:nvPr>
        </p:nvSpPr>
        <p:spPr>
          <a:xfrm>
            <a:off x="525936" y="489439"/>
            <a:ext cx="11136952" cy="930447"/>
          </a:xfrm>
        </p:spPr>
        <p:txBody>
          <a:bodyPr vert="horz" lIns="91440" tIns="45720" rIns="91440" bIns="45720" rtlCol="0" anchor="b">
            <a:normAutofit/>
          </a:bodyPr>
          <a:lstStyle/>
          <a:p>
            <a:pPr algn="ctr" defTabSz="914400"/>
            <a:br>
              <a:rPr lang="en-US" sz="1700" kern="1200" dirty="0">
                <a:solidFill>
                  <a:schemeClr val="bg1"/>
                </a:solidFill>
                <a:latin typeface="+mj-lt"/>
                <a:ea typeface="+mj-ea"/>
                <a:cs typeface="+mj-cs"/>
              </a:rPr>
            </a:br>
            <a:r>
              <a:rPr lang="en-US" sz="1700" kern="1200" dirty="0">
                <a:solidFill>
                  <a:schemeClr val="bg1"/>
                </a:solidFill>
                <a:latin typeface="+mj-lt"/>
                <a:ea typeface="+mj-ea"/>
                <a:cs typeface="+mj-cs"/>
              </a:rPr>
              <a:t>Joanne Hamilton, RD, MEd, EdD</a:t>
            </a:r>
          </a:p>
        </p:txBody>
      </p:sp>
      <p:sp>
        <p:nvSpPr>
          <p:cNvPr id="4" name="Content Placeholder 3">
            <a:extLst>
              <a:ext uri="{FF2B5EF4-FFF2-40B4-BE49-F238E27FC236}">
                <a16:creationId xmlns:a16="http://schemas.microsoft.com/office/drawing/2014/main" id="{0C5F45E2-D730-C693-F7FB-92BDEABC442B}"/>
              </a:ext>
            </a:extLst>
          </p:cNvPr>
          <p:cNvSpPr>
            <a:spLocks noGrp="1"/>
          </p:cNvSpPr>
          <p:nvPr>
            <p:ph idx="1"/>
          </p:nvPr>
        </p:nvSpPr>
        <p:spPr>
          <a:xfrm>
            <a:off x="1523603" y="1548499"/>
            <a:ext cx="9141618" cy="420001"/>
          </a:xfrm>
        </p:spPr>
        <p:txBody>
          <a:bodyPr vert="horz" lIns="91440" tIns="45720" rIns="91440" bIns="45720" rtlCol="0">
            <a:normAutofit/>
          </a:bodyPr>
          <a:lstStyle/>
          <a:p>
            <a:pPr marL="0" indent="0" algn="ctr" defTabSz="914400">
              <a:buNone/>
            </a:pPr>
            <a:r>
              <a:rPr lang="en-US" sz="1100" kern="1200">
                <a:solidFill>
                  <a:srgbClr val="3AD1E5"/>
                </a:solidFill>
                <a:latin typeface="+mn-lt"/>
                <a:ea typeface="+mn-ea"/>
                <a:cs typeface="+mn-cs"/>
              </a:rPr>
              <a:t>Office of Innovation and Scholarship in Medical Education</a:t>
            </a:r>
            <a:br>
              <a:rPr lang="en-US" sz="1100" kern="1200">
                <a:solidFill>
                  <a:srgbClr val="3AD1E5"/>
                </a:solidFill>
                <a:latin typeface="+mn-lt"/>
                <a:ea typeface="+mn-ea"/>
                <a:cs typeface="+mn-cs"/>
              </a:rPr>
            </a:br>
            <a:r>
              <a:rPr lang="en-US" sz="1100" kern="1200">
                <a:solidFill>
                  <a:srgbClr val="3AD1E5"/>
                </a:solidFill>
                <a:latin typeface="+mn-lt"/>
                <a:ea typeface="+mn-ea"/>
                <a:cs typeface="+mn-cs"/>
              </a:rPr>
              <a:t>Max Rady College of Medicine</a:t>
            </a:r>
          </a:p>
        </p:txBody>
      </p:sp>
      <p:cxnSp>
        <p:nvCxnSpPr>
          <p:cNvPr id="15" name="Straight Connector 1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3169" y="1479733"/>
            <a:ext cx="2742486"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5649"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54B3D6C-6627-1497-D965-1A611F620B89}"/>
              </a:ext>
            </a:extLst>
          </p:cNvPr>
          <p:cNvPicPr>
            <a:picLocks noChangeAspect="1"/>
          </p:cNvPicPr>
          <p:nvPr/>
        </p:nvPicPr>
        <p:blipFill>
          <a:blip r:embed="rId2">
            <a:extLst>
              <a:ext uri="{837473B0-CC2E-450A-ABE3-18F120FF3D39}">
                <a1611:picAttrSrcUrl xmlns:a1611="http://schemas.microsoft.com/office/drawing/2016/11/main" r:id="rId3"/>
              </a:ext>
            </a:extLst>
          </a:blip>
          <a:stretch/>
        </p:blipFill>
        <p:spPr>
          <a:xfrm>
            <a:off x="319956" y="2515509"/>
            <a:ext cx="11493827" cy="3821700"/>
          </a:xfrm>
          <a:prstGeom prst="rect">
            <a:avLst/>
          </a:prstGeom>
        </p:spPr>
      </p:pic>
      <p:sp>
        <p:nvSpPr>
          <p:cNvPr id="3" name="TextBox 2">
            <a:extLst>
              <a:ext uri="{FF2B5EF4-FFF2-40B4-BE49-F238E27FC236}">
                <a16:creationId xmlns:a16="http://schemas.microsoft.com/office/drawing/2014/main" id="{33A2034E-685D-6710-F2D7-4C15B22F93C5}"/>
              </a:ext>
            </a:extLst>
          </p:cNvPr>
          <p:cNvSpPr txBox="1"/>
          <p:nvPr/>
        </p:nvSpPr>
        <p:spPr>
          <a:xfrm>
            <a:off x="9494521" y="6137206"/>
            <a:ext cx="2319262" cy="200003"/>
          </a:xfrm>
          <a:prstGeom prst="rect">
            <a:avLst/>
          </a:prstGeom>
          <a:solidFill>
            <a:srgbClr val="000000"/>
          </a:solidFill>
        </p:spPr>
        <p:txBody>
          <a:bodyPr wrap="none" rtlCol="0">
            <a:spAutoFit/>
          </a:bodyPr>
          <a:lstStyle/>
          <a:p>
            <a:pPr algn="r" defTabSz="914126">
              <a:spcAft>
                <a:spcPts val="600"/>
              </a:spcAft>
              <a:buClr>
                <a:srgbClr val="000000"/>
              </a:buClr>
              <a:defRPr/>
            </a:pPr>
            <a:r>
              <a:rPr lang="en-CA" sz="700" kern="0">
                <a:solidFill>
                  <a:srgbClr val="FFFFFF"/>
                </a:solidFill>
                <a:sym typeface="Arial"/>
                <a:hlinkClick r:id="rId3" tooltip="https://www.pngall.com/welcome-word-png/download/35988">
                  <a:extLst>
                    <a:ext uri="{A12FA001-AC4F-418D-AE19-62706E023703}">
                      <ahyp:hlinkClr xmlns:ahyp="http://schemas.microsoft.com/office/drawing/2018/hyperlinkcolor" val="tx"/>
                    </a:ext>
                  </a:extLst>
                </a:hlinkClick>
              </a:rPr>
              <a:t>This Photo</a:t>
            </a:r>
            <a:r>
              <a:rPr lang="en-CA" sz="700" kern="0">
                <a:solidFill>
                  <a:srgbClr val="FFFFFF"/>
                </a:solidFill>
                <a:sym typeface="Arial"/>
              </a:rPr>
              <a:t> by Unknown Author is licensed under </a:t>
            </a:r>
            <a:r>
              <a:rPr lang="en-CA" sz="700" kern="0">
                <a:solidFill>
                  <a:srgbClr val="FFFFFF"/>
                </a:solidFill>
                <a:sym typeface="Arial"/>
                <a:hlinkClick r:id="rId4" tooltip="https://creativecommons.org/licenses/by-nc/3.0/">
                  <a:extLst>
                    <a:ext uri="{A12FA001-AC4F-418D-AE19-62706E023703}">
                      <ahyp:hlinkClr xmlns:ahyp="http://schemas.microsoft.com/office/drawing/2018/hyperlinkcolor" val="tx"/>
                    </a:ext>
                  </a:extLst>
                </a:hlinkClick>
              </a:rPr>
              <a:t>CC BY-NC</a:t>
            </a:r>
            <a:endParaRPr lang="en-CA" sz="700" kern="0">
              <a:solidFill>
                <a:srgbClr val="FFFFFF"/>
              </a:solidFill>
              <a:sym typeface="Arial"/>
            </a:endParaRPr>
          </a:p>
        </p:txBody>
      </p:sp>
    </p:spTree>
    <p:extLst>
      <p:ext uri="{BB962C8B-B14F-4D97-AF65-F5344CB8AC3E}">
        <p14:creationId xmlns:p14="http://schemas.microsoft.com/office/powerpoint/2010/main" val="782647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837981" y="963877"/>
            <a:ext cx="3493452" cy="4930246"/>
          </a:xfrm>
        </p:spPr>
        <p:txBody>
          <a:bodyPr>
            <a:normAutofit/>
          </a:bodyPr>
          <a:lstStyle/>
          <a:p>
            <a:pPr algn="r"/>
            <a:r>
              <a:rPr lang="en-US"/>
              <a:t>Objectives</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idx="1"/>
          </p:nvPr>
        </p:nvSpPr>
        <p:spPr>
          <a:xfrm>
            <a:off x="4974735" y="963877"/>
            <a:ext cx="6376108" cy="4930246"/>
          </a:xfrm>
        </p:spPr>
        <p:txBody>
          <a:bodyPr anchor="ctr">
            <a:normAutofit/>
          </a:bodyPr>
          <a:lstStyle/>
          <a:p>
            <a:r>
              <a:rPr lang="en-US" sz="2400" dirty="0"/>
              <a:t>Describe the purposes and principles of curriculum mapping</a:t>
            </a:r>
          </a:p>
          <a:p>
            <a:r>
              <a:rPr lang="en-US" sz="2400" dirty="0"/>
              <a:t>Prepare a curriculum map</a:t>
            </a:r>
          </a:p>
        </p:txBody>
      </p:sp>
    </p:spTree>
    <p:extLst>
      <p:ext uri="{BB962C8B-B14F-4D97-AF65-F5344CB8AC3E}">
        <p14:creationId xmlns:p14="http://schemas.microsoft.com/office/powerpoint/2010/main" val="3143704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7981" y="963877"/>
            <a:ext cx="3493452" cy="4930246"/>
          </a:xfrm>
        </p:spPr>
        <p:txBody>
          <a:bodyPr>
            <a:normAutofit/>
          </a:bodyPr>
          <a:lstStyle/>
          <a:p>
            <a:pPr algn="r"/>
            <a:r>
              <a:rPr lang="en-CA"/>
              <a:t>Outline</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21B1BC7-6781-40EB-80F8-4277A6CEE8D3}"/>
              </a:ext>
            </a:extLst>
          </p:cNvPr>
          <p:cNvSpPr>
            <a:spLocks noGrp="1"/>
          </p:cNvSpPr>
          <p:nvPr>
            <p:ph idx="1"/>
          </p:nvPr>
        </p:nvSpPr>
        <p:spPr>
          <a:xfrm>
            <a:off x="4974735" y="963877"/>
            <a:ext cx="6376108" cy="4930246"/>
          </a:xfrm>
        </p:spPr>
        <p:txBody>
          <a:bodyPr anchor="ctr">
            <a:normAutofit/>
          </a:bodyPr>
          <a:lstStyle/>
          <a:p>
            <a:r>
              <a:rPr lang="en-CA" sz="2400" dirty="0"/>
              <a:t>What is a curriculum?</a:t>
            </a:r>
          </a:p>
          <a:p>
            <a:r>
              <a:rPr lang="en-CA" sz="2400" dirty="0"/>
              <a:t>What are the purposes of a curriculum map</a:t>
            </a:r>
          </a:p>
          <a:p>
            <a:r>
              <a:rPr lang="en-CA" sz="2400" dirty="0"/>
              <a:t>What are the principles outlined by </a:t>
            </a:r>
            <a:r>
              <a:rPr lang="en-CA" sz="2400" dirty="0" err="1"/>
              <a:t>CanERA</a:t>
            </a:r>
            <a:r>
              <a:rPr lang="en-CA" sz="2400" dirty="0"/>
              <a:t> for a curriculum map</a:t>
            </a:r>
          </a:p>
          <a:p>
            <a:r>
              <a:rPr lang="en-CA" sz="2400" dirty="0"/>
              <a:t>How to map your curriculum</a:t>
            </a:r>
          </a:p>
          <a:p>
            <a:pPr marL="0" indent="0">
              <a:buNone/>
            </a:pPr>
            <a:endParaRPr lang="en-CA" sz="2400" dirty="0"/>
          </a:p>
          <a:p>
            <a:endParaRPr lang="en-CA" sz="2400" dirty="0"/>
          </a:p>
        </p:txBody>
      </p:sp>
    </p:spTree>
    <p:extLst>
      <p:ext uri="{BB962C8B-B14F-4D97-AF65-F5344CB8AC3E}">
        <p14:creationId xmlns:p14="http://schemas.microsoft.com/office/powerpoint/2010/main" val="2102139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thedral ceiling in yellow sunlight design">
            <a:extLst>
              <a:ext uri="{FF2B5EF4-FFF2-40B4-BE49-F238E27FC236}">
                <a16:creationId xmlns:a16="http://schemas.microsoft.com/office/drawing/2014/main" id="{D1139637-7FDB-EB3A-CEAE-84C4E5F235D1}"/>
              </a:ext>
            </a:extLst>
          </p:cNvPr>
          <p:cNvPicPr>
            <a:picLocks noChangeAspect="1"/>
          </p:cNvPicPr>
          <p:nvPr/>
        </p:nvPicPr>
        <p:blipFill rotWithShape="1">
          <a:blip r:embed="rId3"/>
          <a:srcRect t="16002" r="7" b="8935"/>
          <a:stretch/>
        </p:blipFill>
        <p:spPr>
          <a:xfrm>
            <a:off x="20" y="10"/>
            <a:ext cx="12188805"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88825"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80696-25BC-DCEE-7790-447022E73FC0}"/>
              </a:ext>
            </a:extLst>
          </p:cNvPr>
          <p:cNvSpPr>
            <a:spLocks noGrp="1"/>
          </p:cNvSpPr>
          <p:nvPr>
            <p:ph type="title"/>
          </p:nvPr>
        </p:nvSpPr>
        <p:spPr>
          <a:xfrm>
            <a:off x="523738" y="5317240"/>
            <a:ext cx="11208006" cy="744836"/>
          </a:xfrm>
        </p:spPr>
        <p:txBody>
          <a:bodyPr vert="horz" lIns="91440" tIns="45720" rIns="91440" bIns="45720" rtlCol="0" anchor="ctr">
            <a:normAutofit/>
          </a:bodyPr>
          <a:lstStyle/>
          <a:p>
            <a:pPr algn="ctr" defTabSz="914400"/>
            <a:r>
              <a:rPr lang="en-US" sz="3600" dirty="0">
                <a:solidFill>
                  <a:schemeClr val="tx1">
                    <a:lumMod val="85000"/>
                    <a:lumOff val="15000"/>
                  </a:schemeClr>
                </a:solidFill>
              </a:rPr>
              <a:t>What is a Curriculum?</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0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E92AF-BD4B-45AD-94BC-B6C3A27E322A}"/>
              </a:ext>
            </a:extLst>
          </p:cNvPr>
          <p:cNvSpPr>
            <a:spLocks noGrp="1"/>
          </p:cNvSpPr>
          <p:nvPr>
            <p:ph type="title"/>
          </p:nvPr>
        </p:nvSpPr>
        <p:spPr>
          <a:xfrm>
            <a:off x="639913" y="2074716"/>
            <a:ext cx="2751637" cy="2708569"/>
          </a:xfrm>
          <a:prstGeom prst="ellipse">
            <a:avLst/>
          </a:prstGeom>
          <a:solidFill>
            <a:srgbClr val="262626"/>
          </a:solidFill>
          <a:ln w="174625" cmpd="thinThick">
            <a:solidFill>
              <a:srgbClr val="262626"/>
            </a:solidFill>
          </a:ln>
        </p:spPr>
        <p:txBody>
          <a:bodyPr vert="horz" lIns="91416" tIns="45708" rIns="91416" bIns="45708" rtlCol="0" anchor="ctr">
            <a:normAutofit/>
          </a:bodyPr>
          <a:lstStyle/>
          <a:p>
            <a:pPr algn="ctr"/>
            <a:r>
              <a:rPr lang="en-US" sz="2599">
                <a:solidFill>
                  <a:srgbClr val="FFFFFF"/>
                </a:solidFill>
              </a:rPr>
              <a:t>What is curriculum?  </a:t>
            </a:r>
            <a:br>
              <a:rPr lang="en-US" sz="2599">
                <a:solidFill>
                  <a:srgbClr val="FFFFFF"/>
                </a:solidFill>
              </a:rPr>
            </a:br>
            <a:r>
              <a:rPr lang="en-US" sz="2599">
                <a:solidFill>
                  <a:srgbClr val="FFFFFF"/>
                </a:solidFill>
              </a:rPr>
              <a:t>An Academic Plan!</a:t>
            </a:r>
          </a:p>
        </p:txBody>
      </p:sp>
      <p:pic>
        <p:nvPicPr>
          <p:cNvPr id="5" name="Content Placeholder 4" descr="Diagram&#10;&#10;Description automatically generated">
            <a:extLst>
              <a:ext uri="{FF2B5EF4-FFF2-40B4-BE49-F238E27FC236}">
                <a16:creationId xmlns:a16="http://schemas.microsoft.com/office/drawing/2014/main" id="{8A7A9C39-EB9F-4885-BF7B-98095A7122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1943" y="610335"/>
            <a:ext cx="7766969" cy="4906897"/>
          </a:xfrm>
          <a:prstGeom prst="rect">
            <a:avLst/>
          </a:prstGeom>
        </p:spPr>
      </p:pic>
      <p:sp>
        <p:nvSpPr>
          <p:cNvPr id="6" name="TextBox 5">
            <a:extLst>
              <a:ext uri="{FF2B5EF4-FFF2-40B4-BE49-F238E27FC236}">
                <a16:creationId xmlns:a16="http://schemas.microsoft.com/office/drawing/2014/main" id="{49F4700E-D40A-4B39-B363-D0A2F6C20F47}"/>
              </a:ext>
            </a:extLst>
          </p:cNvPr>
          <p:cNvSpPr txBox="1"/>
          <p:nvPr/>
        </p:nvSpPr>
        <p:spPr>
          <a:xfrm>
            <a:off x="7859252" y="6222272"/>
            <a:ext cx="3021813" cy="369236"/>
          </a:xfrm>
          <a:prstGeom prst="rect">
            <a:avLst/>
          </a:prstGeom>
          <a:noFill/>
        </p:spPr>
        <p:txBody>
          <a:bodyPr wrap="square" rtlCol="0">
            <a:spAutoFit/>
          </a:bodyPr>
          <a:lstStyle/>
          <a:p>
            <a:r>
              <a:rPr lang="en-CA" sz="1799"/>
              <a:t>(</a:t>
            </a:r>
            <a:r>
              <a:rPr lang="en-CA" sz="1799" err="1"/>
              <a:t>Lattuca</a:t>
            </a:r>
            <a:r>
              <a:rPr lang="en-CA" sz="1799"/>
              <a:t> and Stark, 2011)</a:t>
            </a:r>
          </a:p>
        </p:txBody>
      </p:sp>
      <p:cxnSp>
        <p:nvCxnSpPr>
          <p:cNvPr id="51" name="Straight Arrow Connector 50">
            <a:extLst>
              <a:ext uri="{FF2B5EF4-FFF2-40B4-BE49-F238E27FC236}">
                <a16:creationId xmlns:a16="http://schemas.microsoft.com/office/drawing/2014/main" id="{F12B031F-99E2-426A-8BE7-E0FA5282438D}"/>
              </a:ext>
            </a:extLst>
          </p:cNvPr>
          <p:cNvCxnSpPr>
            <a:endCxn id="39" idx="1"/>
          </p:cNvCxnSpPr>
          <p:nvPr/>
        </p:nvCxnSpPr>
        <p:spPr>
          <a:xfrm>
            <a:off x="5676664" y="1956550"/>
            <a:ext cx="270736" cy="1011230"/>
          </a:xfrm>
          <a:prstGeom prst="straightConnector1">
            <a:avLst/>
          </a:prstGeom>
          <a:solidFill>
            <a:srgbClr val="FF0066">
              <a:alpha val="5000"/>
            </a:srgbClr>
          </a:solidFill>
          <a:ln w="36000">
            <a:solidFill>
              <a:srgbClr val="FF0066"/>
            </a:solidFill>
          </a:ln>
        </p:spPr>
        <p:style>
          <a:lnRef idx="1">
            <a:schemeClr val="accent1"/>
          </a:lnRef>
          <a:fillRef idx="0">
            <a:schemeClr val="accent1"/>
          </a:fillRef>
          <a:effectRef idx="0">
            <a:schemeClr val="accent1"/>
          </a:effectRef>
          <a:fontRef idx="minor">
            <a:schemeClr val="tx1"/>
          </a:fontRef>
        </p:style>
      </p:cxnSp>
      <p:sp>
        <p:nvSpPr>
          <p:cNvPr id="39" name="Rectángulo 38">
            <a:extLst>
              <a:ext uri="{FF2B5EF4-FFF2-40B4-BE49-F238E27FC236}">
                <a16:creationId xmlns:a16="http://schemas.microsoft.com/office/drawing/2014/main" id="{2AB1FB44-7987-46D2-BDE7-9E43E2F3C6FF}"/>
              </a:ext>
            </a:extLst>
          </p:cNvPr>
          <p:cNvSpPr/>
          <p:nvPr/>
        </p:nvSpPr>
        <p:spPr>
          <a:xfrm>
            <a:off x="5947400" y="1961940"/>
            <a:ext cx="2560320" cy="2011680"/>
          </a:xfrm>
          <a:prstGeom prst="rect">
            <a:avLst/>
          </a:prstGeom>
          <a:solidFill>
            <a:srgbClr val="FF0066">
              <a:alpha val="5000"/>
            </a:srgbClr>
          </a:solidFill>
          <a:ln w="360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0066"/>
              </a:solidFill>
            </a:endParaRPr>
          </a:p>
        </p:txBody>
      </p:sp>
      <p:sp>
        <p:nvSpPr>
          <p:cNvPr id="23" name="CuadroTexto 22">
            <a:extLst>
              <a:ext uri="{FF2B5EF4-FFF2-40B4-BE49-F238E27FC236}">
                <a16:creationId xmlns:a16="http://schemas.microsoft.com/office/drawing/2014/main" id="{14F2F20D-3392-45DC-8BF9-E3BBE8E510B1}"/>
              </a:ext>
            </a:extLst>
          </p:cNvPr>
          <p:cNvSpPr txBox="1"/>
          <p:nvPr/>
        </p:nvSpPr>
        <p:spPr>
          <a:xfrm>
            <a:off x="5802728" y="1760503"/>
            <a:ext cx="247184" cy="338554"/>
          </a:xfrm>
          <a:prstGeom prst="rect">
            <a:avLst/>
          </a:prstGeom>
          <a:noFill/>
        </p:spPr>
        <p:txBody>
          <a:bodyPr wrap="none" rtlCol="0" anchor="ctr" anchorCtr="1">
            <a:spAutoFit/>
          </a:bodyPr>
          <a:lstStyle/>
          <a:p>
            <a:pPr algn="ctr"/>
            <a:r>
              <a:rPr lang="en-US" sz="1600">
                <a:solidFill>
                  <a:srgbClr val="FF0066"/>
                </a:solidFill>
              </a:rPr>
              <a:t>-</a:t>
            </a:r>
          </a:p>
        </p:txBody>
      </p:sp>
    </p:spTree>
    <p:extLst>
      <p:ext uri="{BB962C8B-B14F-4D97-AF65-F5344CB8AC3E}">
        <p14:creationId xmlns:p14="http://schemas.microsoft.com/office/powerpoint/2010/main" val="23521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312" y="0"/>
            <a:ext cx="10430200"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646" y="0"/>
            <a:ext cx="9919532"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F931EF-E1DA-48BB-AA6B-F10D442C700F}"/>
              </a:ext>
            </a:extLst>
          </p:cNvPr>
          <p:cNvSpPr>
            <a:spLocks noGrp="1"/>
          </p:cNvSpPr>
          <p:nvPr>
            <p:ph type="title"/>
          </p:nvPr>
        </p:nvSpPr>
        <p:spPr>
          <a:xfrm>
            <a:off x="2310545" y="365760"/>
            <a:ext cx="7567734" cy="1288238"/>
          </a:xfrm>
        </p:spPr>
        <p:txBody>
          <a:bodyPr anchor="ctr">
            <a:normAutofit/>
          </a:bodyPr>
          <a:lstStyle/>
          <a:p>
            <a:pPr algn="ctr"/>
            <a:r>
              <a:rPr lang="en-CA" sz="4350" dirty="0"/>
              <a:t>Underlying curricular assumptions</a:t>
            </a:r>
            <a:endParaRPr lang="en-CA" sz="4350" dirty="0">
              <a:cs typeface="Calibri Light"/>
            </a:endParaRPr>
          </a:p>
        </p:txBody>
      </p:sp>
      <p:sp>
        <p:nvSpPr>
          <p:cNvPr id="22" name="Content Placeholder 2">
            <a:extLst>
              <a:ext uri="{FF2B5EF4-FFF2-40B4-BE49-F238E27FC236}">
                <a16:creationId xmlns:a16="http://schemas.microsoft.com/office/drawing/2014/main" id="{04B0E2EE-1E05-4D4C-9160-38F968F109AD}"/>
              </a:ext>
            </a:extLst>
          </p:cNvPr>
          <p:cNvSpPr>
            <a:spLocks noGrp="1"/>
          </p:cNvSpPr>
          <p:nvPr>
            <p:ph idx="1"/>
          </p:nvPr>
        </p:nvSpPr>
        <p:spPr>
          <a:xfrm>
            <a:off x="2165005" y="1956816"/>
            <a:ext cx="7858815" cy="4024884"/>
          </a:xfrm>
        </p:spPr>
        <p:txBody>
          <a:bodyPr anchor="t">
            <a:normAutofit/>
          </a:bodyPr>
          <a:lstStyle/>
          <a:p>
            <a:pPr marL="227965" indent="-227965"/>
            <a:r>
              <a:rPr lang="en-CA" sz="2400" dirty="0"/>
              <a:t>Educational programs have goals or purposes, whether articulated or not!</a:t>
            </a:r>
            <a:endParaRPr lang="en-CA" sz="2400" dirty="0">
              <a:cs typeface="Calibri"/>
            </a:endParaRPr>
          </a:p>
          <a:p>
            <a:pPr marL="227965" indent="-227965"/>
            <a:r>
              <a:rPr lang="en-CA" sz="2400" dirty="0">
                <a:solidFill>
                  <a:srgbClr val="FFC000"/>
                </a:solidFill>
              </a:rPr>
              <a:t>Educators have professional and ethical obligations to meet the needs of their learners, patients, and society</a:t>
            </a:r>
            <a:endParaRPr lang="en-CA" sz="2400" dirty="0">
              <a:solidFill>
                <a:srgbClr val="FFC000"/>
              </a:solidFill>
              <a:cs typeface="Calibri"/>
            </a:endParaRPr>
          </a:p>
          <a:p>
            <a:pPr marL="227965" indent="-227965"/>
            <a:r>
              <a:rPr lang="en-CA" sz="2400" dirty="0"/>
              <a:t>Educators should be held accountable for the outcomes of their interventions</a:t>
            </a:r>
            <a:endParaRPr lang="en-CA" sz="2400" dirty="0">
              <a:cs typeface="Calibri"/>
            </a:endParaRPr>
          </a:p>
        </p:txBody>
      </p:sp>
      <p:sp>
        <p:nvSpPr>
          <p:cNvPr id="4" name="TextBox 3">
            <a:extLst>
              <a:ext uri="{FF2B5EF4-FFF2-40B4-BE49-F238E27FC236}">
                <a16:creationId xmlns:a16="http://schemas.microsoft.com/office/drawing/2014/main" id="{5766AB0C-C8BA-41F8-96B8-BCC3D7B6AA14}"/>
              </a:ext>
            </a:extLst>
          </p:cNvPr>
          <p:cNvSpPr txBox="1"/>
          <p:nvPr/>
        </p:nvSpPr>
        <p:spPr>
          <a:xfrm>
            <a:off x="5878388" y="5981700"/>
            <a:ext cx="4145432" cy="369332"/>
          </a:xfrm>
          <a:prstGeom prst="rect">
            <a:avLst/>
          </a:prstGeom>
          <a:noFill/>
        </p:spPr>
        <p:txBody>
          <a:bodyPr wrap="square" rtlCol="0">
            <a:spAutoFit/>
          </a:bodyPr>
          <a:lstStyle/>
          <a:p>
            <a:r>
              <a:rPr lang="en-CA"/>
              <a:t>American Academy of Family Physicians</a:t>
            </a:r>
          </a:p>
        </p:txBody>
      </p:sp>
    </p:spTree>
    <p:extLst>
      <p:ext uri="{BB962C8B-B14F-4D97-AF65-F5344CB8AC3E}">
        <p14:creationId xmlns:p14="http://schemas.microsoft.com/office/powerpoint/2010/main" val="2679582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2013 - 2022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6.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fa78f69-72fa-4a90-bd84-65cbe7c9e4b9" xsi:nil="true"/>
    <lcf76f155ced4ddcb4097134ff3c332f xmlns="bab296fc-1fc5-4c66-8b18-589e24113ea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A4050C4FBFB44A83057736E80091D0" ma:contentTypeVersion="16" ma:contentTypeDescription="Create a new document." ma:contentTypeScope="" ma:versionID="eac64e8f6a0ab05e67a0f2103d77a095">
  <xsd:schema xmlns:xsd="http://www.w3.org/2001/XMLSchema" xmlns:xs="http://www.w3.org/2001/XMLSchema" xmlns:p="http://schemas.microsoft.com/office/2006/metadata/properties" xmlns:ns2="bab296fc-1fc5-4c66-8b18-589e24113eac" xmlns:ns3="5fa78f69-72fa-4a90-bd84-65cbe7c9e4b9" targetNamespace="http://schemas.microsoft.com/office/2006/metadata/properties" ma:root="true" ma:fieldsID="69b17e72cf7e6a87fd610177275f510e" ns2:_="" ns3:_="">
    <xsd:import namespace="bab296fc-1fc5-4c66-8b18-589e24113eac"/>
    <xsd:import namespace="5fa78f69-72fa-4a90-bd84-65cbe7c9e4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b296fc-1fc5-4c66-8b18-589e24113e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07ee36-e3c0-4814-8940-b096d0e788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a78f69-72fa-4a90-bd84-65cbe7c9e4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e721d0f-555f-4fc4-8c43-7a4b51cef294}" ma:internalName="TaxCatchAll" ma:showField="CatchAllData" ma:web="5fa78f69-72fa-4a90-bd84-65cbe7c9e4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6DE00F-F2BC-4082-AB87-D0D78777DE1E}">
  <ds:schemaRefs>
    <ds:schemaRef ds:uri="http://schemas.microsoft.com/sharepoint/v3/contenttype/forms"/>
  </ds:schemaRefs>
</ds:datastoreItem>
</file>

<file path=customXml/itemProps2.xml><?xml version="1.0" encoding="utf-8"?>
<ds:datastoreItem xmlns:ds="http://schemas.openxmlformats.org/officeDocument/2006/customXml" ds:itemID="{045C5BB1-9D2C-412A-AE6C-0FC75190A4CE}">
  <ds:schemaRefs>
    <ds:schemaRef ds:uri="http://schemas.microsoft.com/office/infopath/2007/PartnerControls"/>
    <ds:schemaRef ds:uri="http://purl.org/dc/elements/1.1/"/>
    <ds:schemaRef ds:uri="http://schemas.openxmlformats.org/package/2006/metadata/core-properties"/>
    <ds:schemaRef ds:uri="bab296fc-1fc5-4c66-8b18-589e24113eac"/>
    <ds:schemaRef ds:uri="http://schemas.microsoft.com/office/2006/metadata/properties"/>
    <ds:schemaRef ds:uri="http://schemas.microsoft.com/office/2006/documentManagement/types"/>
    <ds:schemaRef ds:uri="http://www.w3.org/XML/1998/namespace"/>
    <ds:schemaRef ds:uri="5fa78f69-72fa-4a90-bd84-65cbe7c9e4b9"/>
    <ds:schemaRef ds:uri="http://purl.org/dc/dcmitype/"/>
    <ds:schemaRef ds:uri="http://purl.org/dc/terms/"/>
  </ds:schemaRefs>
</ds:datastoreItem>
</file>

<file path=customXml/itemProps3.xml><?xml version="1.0" encoding="utf-8"?>
<ds:datastoreItem xmlns:ds="http://schemas.openxmlformats.org/officeDocument/2006/customXml" ds:itemID="{015B734B-E63A-4D86-BE75-2D728173BB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b296fc-1fc5-4c66-8b18-589e24113eac"/>
    <ds:schemaRef ds:uri="5fa78f69-72fa-4a90-bd84-65cbe7c9e4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3099</TotalTime>
  <Words>979</Words>
  <Application>Microsoft Office PowerPoint</Application>
  <PresentationFormat>Custom</PresentationFormat>
  <Paragraphs>193</Paragraphs>
  <Slides>23</Slides>
  <Notes>5</Notes>
  <HiddenSlides>1</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Aptos</vt:lpstr>
      <vt:lpstr>Arial</vt:lpstr>
      <vt:lpstr>Calibri</vt:lpstr>
      <vt:lpstr>Calibri Light</vt:lpstr>
      <vt:lpstr>Century Gothic</vt:lpstr>
      <vt:lpstr>Franklin Gothic Book</vt:lpstr>
      <vt:lpstr>Franklin Gothic Demi</vt:lpstr>
      <vt:lpstr>Times New Roman</vt:lpstr>
      <vt:lpstr>Tw Cen MT</vt:lpstr>
      <vt:lpstr>Wingdings 2</vt:lpstr>
      <vt:lpstr>Office Theme</vt:lpstr>
      <vt:lpstr>1_Office Theme</vt:lpstr>
      <vt:lpstr>DividendVTI</vt:lpstr>
      <vt:lpstr>Office Theme</vt:lpstr>
      <vt:lpstr>Office 2013 - 2022 Theme</vt:lpstr>
      <vt:lpstr>Curriculum Mapping</vt:lpstr>
      <vt:lpstr>Land acknowledgement</vt:lpstr>
      <vt:lpstr>No conflicts of interest to declare</vt:lpstr>
      <vt:lpstr> Joanne Hamilton, RD, MEd, EdD</vt:lpstr>
      <vt:lpstr>Objectives</vt:lpstr>
      <vt:lpstr>Outline</vt:lpstr>
      <vt:lpstr>What is a Curriculum?</vt:lpstr>
      <vt:lpstr>What is curriculum?   An Academic Plan!</vt:lpstr>
      <vt:lpstr>Underlying curricular assumptions</vt:lpstr>
      <vt:lpstr>What are the purposes of a curriculum map?</vt:lpstr>
      <vt:lpstr>CanERA Map ‘Principles’</vt:lpstr>
      <vt:lpstr>Where to Start?</vt:lpstr>
      <vt:lpstr>1. Decide on framework</vt:lpstr>
      <vt:lpstr>PowerPoint Presentation</vt:lpstr>
      <vt:lpstr>PowerPoint Presentation</vt:lpstr>
      <vt:lpstr>Gather your resources</vt:lpstr>
      <vt:lpstr>Link to CanMEDS Enabling objectives</vt:lpstr>
      <vt:lpstr>Example</vt:lpstr>
      <vt:lpstr>PowerPoint Presentation</vt:lpstr>
      <vt:lpstr>Assess and Optimize</vt:lpstr>
      <vt:lpstr>Publish your map</vt:lpstr>
      <vt:lpstr>Curriculum Mapped!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Development in the Health Professions</dc:title>
  <dc:creator>Joanne Hamilton</dc:creator>
  <cp:lastModifiedBy>Joanne Hamilton</cp:lastModifiedBy>
  <cp:revision>241</cp:revision>
  <dcterms:created xsi:type="dcterms:W3CDTF">2022-01-25T16:47:35Z</dcterms:created>
  <dcterms:modified xsi:type="dcterms:W3CDTF">2025-12-01T19:25:05Z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0x0101006CA4050C4FBFB44A83057736E80091D0</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