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81" r:id="rId2"/>
  </p:sldMasterIdLst>
  <p:notesMasterIdLst>
    <p:notesMasterId r:id="rId12"/>
  </p:notesMasterIdLst>
  <p:handoutMasterIdLst>
    <p:handoutMasterId r:id="rId13"/>
  </p:handoutMasterIdLst>
  <p:sldIdLst>
    <p:sldId id="256" r:id="rId3"/>
    <p:sldId id="333" r:id="rId4"/>
    <p:sldId id="418" r:id="rId5"/>
    <p:sldId id="321" r:id="rId6"/>
    <p:sldId id="308" r:id="rId7"/>
    <p:sldId id="419" r:id="rId8"/>
    <p:sldId id="257" r:id="rId9"/>
    <p:sldId id="309" r:id="rId10"/>
    <p:sldId id="33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402462-0FF9-42B8-9C34-CF4A9C190A1C}" v="2" dt="2024-08-23T13:46:46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48" autoAdjust="0"/>
    <p:restoredTop sz="77551"/>
  </p:normalViewPr>
  <p:slideViewPr>
    <p:cSldViewPr snapToGrid="0" snapToObjects="1">
      <p:cViewPr varScale="1">
        <p:scale>
          <a:sx n="98" d="100"/>
          <a:sy n="98" d="100"/>
        </p:scale>
        <p:origin x="171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3304C-6378-D74D-A144-5494C0F3B2C8}" type="datetimeFigureOut">
              <a:rPr lang="en-US" smtClean="0"/>
              <a:t>8/30/24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7BAB5-064E-D040-9B38-F2660A1A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1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99D5E-2F40-8F48-AE5A-F8CBF4A82018}" type="datetimeFigureOut">
              <a:rPr lang="en-US" smtClean="0"/>
              <a:t>8/30/24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5A7DF-0566-0F42-B2EE-693EAA098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1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dirty="0"/>
              <a:t>Whiteboard marker</a:t>
            </a:r>
          </a:p>
          <a:p>
            <a:pPr eaLnBrk="1" hangingPunct="1"/>
            <a:r>
              <a:rPr lang="en-CA" dirty="0"/>
              <a:t>VG</a:t>
            </a:r>
            <a:r>
              <a:rPr lang="en-CA" baseline="0" dirty="0"/>
              <a:t>A adapter</a:t>
            </a:r>
          </a:p>
          <a:p>
            <a:pPr eaLnBrk="1" hangingPunct="1"/>
            <a:r>
              <a:rPr lang="en-CA" baseline="0" dirty="0"/>
              <a:t>remote</a:t>
            </a:r>
            <a:endParaRPr lang="en-CA" dirty="0"/>
          </a:p>
          <a:p>
            <a:pPr eaLnBrk="1" hangingPunct="1"/>
            <a:endParaRPr lang="en-CA" baseline="0" dirty="0"/>
          </a:p>
          <a:p>
            <a:pPr eaLnBrk="1" hangingPunct="1"/>
            <a:r>
              <a:rPr lang="en-CA" baseline="0" dirty="0" err="1"/>
              <a:t>Evals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E93744-ED26-4E9C-9778-7BCF975012A3}" type="slidenum">
              <a:rPr lang="en-CA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</a:t>
            </a:fld>
            <a:endParaRPr lang="en-CA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160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dirty="0"/>
              <a:t>Info. </a:t>
            </a:r>
            <a:r>
              <a:rPr lang="en-CA" b="1" dirty="0" err="1"/>
              <a:t>RE</a:t>
            </a:r>
            <a:r>
              <a:rPr lang="en-CA" b="0" dirty="0" err="1"/>
              <a:t>organizers</a:t>
            </a:r>
            <a:endParaRPr lang="en-CA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BAAD0B-1D7E-4EED-A20B-0ACB4434F9C9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5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BAAD0B-1D7E-4EED-A20B-0ACB4434F9C9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3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dirty="0"/>
              <a:t>Info. </a:t>
            </a:r>
            <a:r>
              <a:rPr lang="en-CA" b="1" dirty="0"/>
              <a:t>Re</a:t>
            </a:r>
            <a:r>
              <a:rPr lang="en-CA" b="0" dirty="0"/>
              <a:t>organizers: just for illustration (no comment needed)</a:t>
            </a:r>
          </a:p>
          <a:p>
            <a:endParaRPr lang="en-CA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BAAD0B-1D7E-4EED-A20B-0ACB4434F9C9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dirty="0"/>
              <a:t>Info. </a:t>
            </a:r>
            <a:r>
              <a:rPr lang="en-CA" b="1" dirty="0" err="1"/>
              <a:t>RE</a:t>
            </a:r>
            <a:r>
              <a:rPr lang="en-CA" b="0" dirty="0" err="1"/>
              <a:t>organizers</a:t>
            </a:r>
            <a:endParaRPr lang="en-CA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BAAD0B-1D7E-4EED-A20B-0ACB4434F9C9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5A7DF-0566-0F42-B2EE-693EAA098E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69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dirty="0"/>
              <a:t>Info. </a:t>
            </a:r>
            <a:r>
              <a:rPr lang="en-CA" b="1" dirty="0" err="1"/>
              <a:t>RE</a:t>
            </a:r>
            <a:r>
              <a:rPr lang="en-CA" b="0" dirty="0" err="1"/>
              <a:t>organizers</a:t>
            </a:r>
            <a:endParaRPr lang="en-CA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BAAD0B-1D7E-4EED-A20B-0ACB4434F9C9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1"/>
          <p:cNvSpPr>
            <a:spLocks noGrp="1"/>
          </p:cNvSpPr>
          <p:nvPr>
            <p:ph type="title"/>
          </p:nvPr>
        </p:nvSpPr>
        <p:spPr>
          <a:xfrm>
            <a:off x="466725" y="1258888"/>
            <a:ext cx="8229600" cy="1143000"/>
          </a:xfrm>
          <a:prstGeom prst="rect">
            <a:avLst/>
          </a:prstGeom>
          <a:noFill/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2"/>
          <p:cNvSpPr>
            <a:spLocks noGrp="1"/>
          </p:cNvSpPr>
          <p:nvPr>
            <p:ph idx="1"/>
          </p:nvPr>
        </p:nvSpPr>
        <p:spPr>
          <a:xfrm>
            <a:off x="457200" y="2610196"/>
            <a:ext cx="8229600" cy="333816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98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AACA0-63F2-A5FF-0C39-92A7ABD7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5826E-ACBC-AF79-2721-77C10D794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825C1-EB28-CDAB-44E8-C9288D8FE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E82887-5FBA-2122-0E2C-F13350B5EF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66A413-4C7D-AD17-596B-60ECBEBE0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4889C4-0B15-A67A-DA94-F6DB115DA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8/30/24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02FC26-47E3-CBCD-E35C-60A2E9D7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A68266-ABC2-D594-4DD7-05ADE3323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7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F41D4-1234-9D55-E81C-72A32A88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EB99B-FA27-E824-0410-88F054927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B691-0BE9-034A-99B3-8EF9D7813845}" type="datetimeFigureOut">
              <a:rPr lang="en-US" smtClean="0"/>
              <a:t>8/30/24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3F5C7-57EA-1108-BE64-A3A4AF3D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7F01A-8E07-1EC9-8015-2F9C65EE1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D350-AA2F-1042-93F2-1F52C2B59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2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3A381F-CFD9-EE03-3997-C29E6441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8/30/24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0FD2FF-20D7-C3F3-DF52-8945ED7F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F833F-AD46-FC2F-74FA-4D7BD61BB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02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0AA5A-67FA-B321-D2CF-D3577B06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3A1EA-1429-03DA-AC2A-3F3486F47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48CEA-EB69-0887-8A0D-391308DE8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74C73-7FFA-4675-1E48-6DAFD383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8/30/24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53085-1BED-8382-8B65-420CF294D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7E2B0-03F6-6416-85C5-9F4A24EE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10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63B1-A087-FC21-2C7C-E7B5E792C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13CAF-942E-21AE-7799-D503FEE9F4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BAD54-E82E-EE50-F4E7-45211B194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AEC3A-8AD7-F50A-ED80-63772ABAA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EF059-1FF7-A906-6838-7DB5BD447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352EA-1EEF-8E17-92A5-AAFC83703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5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8888-4B81-2F04-018B-3FEAA9A93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C777C-76F9-60B2-6088-B2C27C900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D1BDA-012C-C57A-CE0B-9522E07DB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8/30/24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41A75-6D55-BD03-1261-02204AB34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C04B9-1F9B-32AE-4D8C-9CCD126D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56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C8FE01-E8A8-CB25-F92E-0C717DF3AB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CFB3F-8D55-0E77-6FE9-FBB3DD304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42A59-F551-2643-36EF-5A1D452A9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8/30/24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BDF02-95A0-8AB8-2480-F6DB216CB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E4DAB-0FD2-C3E3-72C8-3414616B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5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eaLnBrk="0" hangingPunct="0">
              <a:defRPr sz="2400">
                <a:solidFill>
                  <a:srgbClr val="000000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9E147C7-5E80-4543-908C-00AA83EA2087}" type="datetimeFigureOut">
              <a:rPr lang="en-CA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2024-08-30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219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62F5BB63-0901-5A4B-AA53-8E6B476D967C}" type="slidenum">
              <a:rPr lang="en-US">
                <a:solidFill>
                  <a:srgbClr val="000000"/>
                </a:solidFill>
                <a:latin typeface="Arial"/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01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endParaRPr lang="en-CA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r>
              <a:rPr lang="en-CA">
                <a:solidFill>
                  <a:srgbClr val="000000"/>
                </a:solidFill>
                <a:latin typeface="Arial"/>
              </a:rPr>
              <a:t>LAC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71B4A7DF-8FFB-DE40-9620-51388CA7B38D}" type="slidenum">
              <a:rPr lang="en-CA">
                <a:solidFill>
                  <a:srgbClr val="000000"/>
                </a:solidFill>
                <a:latin typeface="Arial"/>
              </a:rPr>
              <a:pPr defTabSz="914400"/>
              <a:t>‹#›</a:t>
            </a:fld>
            <a:endParaRPr lang="en-CA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080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F41D4-1234-9D55-E81C-72A32A88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EB99B-FA27-E824-0410-88F054927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B691-0BE9-034A-99B3-8EF9D7813845}" type="datetimeFigureOut">
              <a:rPr lang="en-US" smtClean="0"/>
              <a:t>8/30/24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3F5C7-57EA-1108-BE64-A3A4AF3D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7F01A-8E07-1EC9-8015-2F9C65EE1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D350-AA2F-1042-93F2-1F52C2B59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9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B5A1-162A-EA36-87D7-32718EF87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31D0E-7E9A-FE02-20CF-BF9173ED8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A3E3A-EDB8-2491-947E-75B090CA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8/30/24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3EA12-5E0A-31D6-3828-F958EBE8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1573A-15E6-E44B-0541-506DFEAF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8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1CBF4-4400-96FF-12F3-60CB4055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93F6C-A8B0-C8AA-CBDD-61A646692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67C5F-8A15-BDD9-C806-6CC2EADF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9E147C7-5E80-4543-908C-00AA83EA2087}" type="datetimeFigureOut">
              <a:rPr lang="en-CA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2024-08-30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7B8E0-530D-5B9E-AFE3-D78056049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DF10B-627D-B9C5-BD93-83614ECB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6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A60CC-8611-E512-045A-F202A265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72537-1FFD-1F5D-EA4F-DCB8F6DF1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DB91B-6761-49C4-DCC7-824911D84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8/30/24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CB93A-6B46-81F8-B17B-98AC69A9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3C5DF-4409-8B02-1666-E4F13F70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1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BD072-DD73-AD96-C36D-0A8D875B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23E14-8081-AA33-538C-5FFE6411B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4033E-178F-0ECA-401C-6381770A2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29D1E-F6E1-DB06-0347-49B6ADE6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F10BA-2D36-BAE9-3BDB-55524A91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4D00-CDEE-B612-8A17-6CE92F252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3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Placeholder 21"/>
          <p:cNvSpPr>
            <a:spLocks noGrp="1"/>
          </p:cNvSpPr>
          <p:nvPr>
            <p:ph type="title"/>
          </p:nvPr>
        </p:nvSpPr>
        <p:spPr bwMode="auto">
          <a:xfrm>
            <a:off x="466725" y="1258888"/>
            <a:ext cx="77724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5235" name="Text Placeholder 22"/>
          <p:cNvSpPr>
            <a:spLocks noGrp="1"/>
          </p:cNvSpPr>
          <p:nvPr>
            <p:ph type="body" idx="1"/>
          </p:nvPr>
        </p:nvSpPr>
        <p:spPr bwMode="auto">
          <a:xfrm>
            <a:off x="466725" y="1946275"/>
            <a:ext cx="77724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5236" name="Picture 12" descr="Power words for PP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40"/>
          <a:stretch>
            <a:fillRect/>
          </a:stretch>
        </p:blipFill>
        <p:spPr bwMode="auto">
          <a:xfrm>
            <a:off x="0" y="0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 bwMode="auto">
          <a:xfrm>
            <a:off x="0" y="6048375"/>
            <a:ext cx="9144000" cy="0"/>
          </a:xfrm>
          <a:prstGeom prst="line">
            <a:avLst/>
          </a:prstGeom>
          <a:ln>
            <a:solidFill>
              <a:srgbClr val="F1AB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5238" name="Picture 6" descr="UM_l_clr_horz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176963"/>
            <a:ext cx="187483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91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1260B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1260B"/>
          </a:solidFill>
          <a:latin typeface="Myriad Web Pro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1260B"/>
          </a:solidFill>
          <a:latin typeface="Myriad Web Pro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1260B"/>
          </a:solidFill>
          <a:latin typeface="Myriad Web Pro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1260B"/>
          </a:solidFill>
          <a:latin typeface="Myriad Web Pro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yriad Web Pro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yriad Web Pro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yriad Web Pro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yriad Web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3738BB-DD7E-94BB-5DD1-1484785E0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1F7DD-F6B1-46E1-246D-3F11EF05E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09749-04A1-97DE-576D-0E10464F8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193C-02F7-42E5-8617-7A89DD6A55B6}" type="datetimeFigureOut">
              <a:rPr lang="en-US" smtClean="0"/>
              <a:t>8/30/24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19D70-3662-D6F0-25F0-B0BAD6459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7136E-9641-8314-92B4-1202E5495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1D23-44B2-45DC-8A8B-D011C590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9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AB83460-4B3D-92ED-FB2A-CF2592497F1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rcRect r="10999" b="-1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630936" y="941832"/>
            <a:ext cx="7879842" cy="205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3.5 Secrets to Effective Studying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1817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3241202"/>
            <a:ext cx="7879842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936" y="3502152"/>
            <a:ext cx="7879842" cy="2670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tabLst>
                <a:tab pos="5545138" algn="r"/>
              </a:tabLst>
              <a:defRPr/>
            </a:pPr>
            <a:r>
              <a:rPr lang="en-US" sz="1700" dirty="0">
                <a:solidFill>
                  <a:schemeClr val="bg1"/>
                </a:solidFill>
              </a:rPr>
              <a:t>Miriam Unruh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tabLst>
                <a:tab pos="5545138" algn="r"/>
              </a:tabLst>
              <a:defRPr/>
            </a:pPr>
            <a:r>
              <a:rPr lang="en-US" sz="1700" dirty="0">
                <a:solidFill>
                  <a:schemeClr val="bg1"/>
                </a:solidFill>
              </a:rPr>
              <a:t>Academic Learning Centre   	Bannatyne Student Services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tabLst>
                <a:tab pos="5545138" algn="r"/>
              </a:tabLst>
              <a:defRPr/>
            </a:pPr>
            <a:r>
              <a:rPr lang="en-US" sz="1700" dirty="0">
                <a:solidFill>
                  <a:schemeClr val="bg1"/>
                </a:solidFill>
              </a:rPr>
              <a:t>201 Tier 	S211 (Medical Services </a:t>
            </a:r>
            <a:r>
              <a:rPr lang="en-US" sz="1700" dirty="0" err="1">
                <a:solidFill>
                  <a:schemeClr val="bg1"/>
                </a:solidFill>
              </a:rPr>
              <a:t>Bldg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tabLst>
                <a:tab pos="5545138" algn="r"/>
              </a:tabLst>
              <a:defRPr/>
            </a:pPr>
            <a:r>
              <a:rPr lang="en-US" sz="1700" dirty="0">
                <a:solidFill>
                  <a:schemeClr val="bg1"/>
                </a:solidFill>
              </a:rPr>
              <a:t>(204) 480-1481 	(204) 272-3190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tabLst>
                <a:tab pos="5545138" algn="r"/>
              </a:tabLst>
              <a:defRPr/>
            </a:pPr>
            <a:r>
              <a:rPr lang="en-US" sz="1700" dirty="0">
                <a:solidFill>
                  <a:schemeClr val="bg1"/>
                </a:solidFill>
              </a:rPr>
              <a:t>umanitoba.ca/student/</a:t>
            </a:r>
            <a:r>
              <a:rPr lang="en-US" sz="1700" dirty="0" err="1">
                <a:solidFill>
                  <a:schemeClr val="bg1"/>
                </a:solidFill>
              </a:rPr>
              <a:t>academiclearning</a:t>
            </a:r>
            <a:r>
              <a:rPr lang="en-US" sz="1700" dirty="0">
                <a:solidFill>
                  <a:schemeClr val="bg1"/>
                </a:solidFill>
              </a:rPr>
              <a:t>	              umanitoba.ca/student/</a:t>
            </a:r>
            <a:r>
              <a:rPr lang="en-US" sz="1700" dirty="0" err="1">
                <a:solidFill>
                  <a:schemeClr val="bg1"/>
                </a:solidFill>
              </a:rPr>
              <a:t>bannatyne</a:t>
            </a:r>
            <a:r>
              <a:rPr lang="en-US" sz="1700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0822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 descr="Cropped hand watering the plant">
            <a:extLst>
              <a:ext uri="{FF2B5EF4-FFF2-40B4-BE49-F238E27FC236}">
                <a16:creationId xmlns:a16="http://schemas.microsoft.com/office/drawing/2014/main" id="{2BD31180-018D-CF5C-F134-D50E82B542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08" r="12712" b="-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2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8485" y="1122363"/>
            <a:ext cx="4601822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1. Create a sustainable study routine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9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9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”start as you mean to go on”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990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Graphic 14" descr="Edit">
            <a:extLst>
              <a:ext uri="{FF2B5EF4-FFF2-40B4-BE49-F238E27FC236}">
                <a16:creationId xmlns:a16="http://schemas.microsoft.com/office/drawing/2014/main" id="{8C745798-92E7-B0F4-3C2B-F9876B01A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386" y="1552610"/>
            <a:ext cx="3583036" cy="358303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TextBox 1"/>
          <p:cNvSpPr txBox="1"/>
          <p:nvPr/>
        </p:nvSpPr>
        <p:spPr>
          <a:xfrm>
            <a:off x="3179359" y="2304789"/>
            <a:ext cx="5335992" cy="3872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CONCEPT by CONCEPT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(not slide by slide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or chapter by chapter)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977DCE-160A-BB5C-B317-15A9A6D779FF}"/>
              </a:ext>
            </a:extLst>
          </p:cNvPr>
          <p:cNvSpPr txBox="1"/>
          <p:nvPr/>
        </p:nvSpPr>
        <p:spPr>
          <a:xfrm>
            <a:off x="1290181" y="701458"/>
            <a:ext cx="5585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2. Review your slides, notes, material</a:t>
            </a:r>
          </a:p>
        </p:txBody>
      </p:sp>
    </p:spTree>
    <p:extLst>
      <p:ext uri="{BB962C8B-B14F-4D97-AF65-F5344CB8AC3E}">
        <p14:creationId xmlns:p14="http://schemas.microsoft.com/office/powerpoint/2010/main" val="3875350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BC LC cramm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742"/>
            <a:ext cx="9144000" cy="6115049"/>
          </a:xfrm>
          <a:prstGeom prst="rect">
            <a:avLst/>
          </a:prstGeom>
        </p:spPr>
      </p:pic>
      <p:pic>
        <p:nvPicPr>
          <p:cNvPr id="3" name="Picture 2" descr="6 slides v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94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55777"/>
            <a:ext cx="8480778" cy="328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>
                <a:solidFill>
                  <a:srgbClr val="51260B"/>
                </a:solidFill>
                <a:latin typeface="Myriad Web Pro"/>
              </a:rPr>
              <a:t>3. Test yourself on difficult/core concepts periodically</a:t>
            </a:r>
            <a:endParaRPr lang="en-US" sz="2800" dirty="0">
              <a:solidFill>
                <a:srgbClr val="000000"/>
              </a:solidFill>
              <a:latin typeface="Myriad Web Pro"/>
            </a:endParaRPr>
          </a:p>
          <a:p>
            <a:pPr algn="ctr" defTabSz="914400"/>
            <a:endParaRPr lang="en-US" sz="2800" dirty="0">
              <a:solidFill>
                <a:srgbClr val="000000"/>
              </a:solidFill>
              <a:latin typeface="Myriad Web Pro"/>
            </a:endParaRPr>
          </a:p>
          <a:p>
            <a:pPr algn="ctr" defTabSz="914400"/>
            <a:endParaRPr lang="en-US" sz="2800" dirty="0">
              <a:solidFill>
                <a:srgbClr val="000000"/>
              </a:solidFill>
              <a:latin typeface="Myriad Web Pro"/>
            </a:endParaRPr>
          </a:p>
          <a:p>
            <a:pPr algn="ctr" defTabSz="914400">
              <a:lnSpc>
                <a:spcPct val="130000"/>
              </a:lnSpc>
            </a:pPr>
            <a:r>
              <a:rPr lang="en-US" sz="3200" b="1" dirty="0">
                <a:solidFill>
                  <a:srgbClr val="000000"/>
                </a:solidFill>
                <a:latin typeface="Myriad Web Pro"/>
              </a:rPr>
              <a:t>test your recall of concepts</a:t>
            </a:r>
          </a:p>
          <a:p>
            <a:pPr algn="ctr" defTabSz="914400">
              <a:lnSpc>
                <a:spcPct val="130000"/>
              </a:lnSpc>
            </a:pPr>
            <a:r>
              <a:rPr lang="en-US" sz="3200" b="1" dirty="0">
                <a:solidFill>
                  <a:srgbClr val="000000"/>
                </a:solidFill>
                <a:latin typeface="Myriad Web Pro"/>
              </a:rPr>
              <a:t>in a way that is consistent with </a:t>
            </a:r>
          </a:p>
          <a:p>
            <a:pPr algn="ctr" defTabSz="914400">
              <a:lnSpc>
                <a:spcPct val="130000"/>
              </a:lnSpc>
            </a:pPr>
            <a:r>
              <a:rPr lang="en-US" sz="3200" b="1" dirty="0">
                <a:solidFill>
                  <a:srgbClr val="000000"/>
                </a:solidFill>
                <a:latin typeface="Myriad Web Pro"/>
              </a:rPr>
              <a:t>how you will be thinking during the exam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7ACE11-138C-D049-9111-3339D1B79B6A}"/>
              </a:ext>
            </a:extLst>
          </p:cNvPr>
          <p:cNvSpPr txBox="1"/>
          <p:nvPr/>
        </p:nvSpPr>
        <p:spPr>
          <a:xfrm>
            <a:off x="6322142" y="2555777"/>
            <a:ext cx="20764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1260B"/>
                </a:solidFill>
                <a:latin typeface="Myriad Web Pro"/>
              </a:rPr>
              <a:t>periodically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0859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p!!Rectangle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sing Flashcards to Study for the USMLE | Elite Medical Prep">
            <a:extLst>
              <a:ext uri="{FF2B5EF4-FFF2-40B4-BE49-F238E27FC236}">
                <a16:creationId xmlns:a16="http://schemas.microsoft.com/office/drawing/2014/main" id="{70948D24-E575-8ECA-C491-AA3463E7E7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2" r="9229" b="-5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m!!text rectangle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711" y="4638503"/>
            <a:ext cx="6288577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3FFEE1-FCF2-4C4E-7733-55377E91F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340" y="4727173"/>
            <a:ext cx="5989320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500"/>
              <a:t>Don’t just rely on flashcards</a:t>
            </a:r>
          </a:p>
        </p:txBody>
      </p:sp>
      <p:sp>
        <p:nvSpPr>
          <p:cNvPr id="1035" name="m!!accent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2332" y="5628237"/>
            <a:ext cx="541933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4553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oard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86D458F6-0B32-B623-EA85-E2898686B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46" y="974797"/>
            <a:ext cx="9098773" cy="490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24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8279" y="2555777"/>
            <a:ext cx="6888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>
                <a:solidFill>
                  <a:srgbClr val="51260B"/>
                </a:solidFill>
                <a:latin typeface="Myriad Web Pro"/>
              </a:rPr>
              <a:t>3.5 Turn off notifications while you study!</a:t>
            </a:r>
            <a:endParaRPr lang="en-US" sz="2800" dirty="0">
              <a:solidFill>
                <a:srgbClr val="000000"/>
              </a:solidFill>
              <a:latin typeface="Myriad Web Pro"/>
            </a:endParaRPr>
          </a:p>
          <a:p>
            <a:pPr algn="ctr" defTabSz="914400"/>
            <a:endParaRPr lang="en-US" sz="2800" dirty="0">
              <a:solidFill>
                <a:srgbClr val="000000"/>
              </a:solidFill>
              <a:latin typeface="Myriad Web Pro"/>
            </a:endParaRPr>
          </a:p>
          <a:p>
            <a:pPr algn="ctr" defTabSz="914400"/>
            <a:endParaRPr lang="en-US" sz="2800" dirty="0">
              <a:solidFill>
                <a:srgbClr val="000000"/>
              </a:solidFill>
              <a:latin typeface="Myriad Web Pro"/>
            </a:endParaRPr>
          </a:p>
        </p:txBody>
      </p:sp>
    </p:spTree>
    <p:extLst>
      <p:ext uri="{BB962C8B-B14F-4D97-AF65-F5344CB8AC3E}">
        <p14:creationId xmlns:p14="http://schemas.microsoft.com/office/powerpoint/2010/main" val="22488264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B668657-4ECB-0948-BC74-349A7E6A0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" y="0"/>
            <a:ext cx="9138198" cy="6858000"/>
          </a:xfrm>
          <a:prstGeom prst="rect">
            <a:avLst/>
          </a:prstGeom>
        </p:spPr>
      </p:pic>
      <p:pic>
        <p:nvPicPr>
          <p:cNvPr id="5" name="Picture 4" descr="A screenshot of a person&#10;&#10;Description automatically generated">
            <a:extLst>
              <a:ext uri="{FF2B5EF4-FFF2-40B4-BE49-F238E27FC236}">
                <a16:creationId xmlns:a16="http://schemas.microsoft.com/office/drawing/2014/main" id="{B54EA88F-FB8C-924F-952F-6445C0192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23" y="3315"/>
            <a:ext cx="9138198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F3AA55E-3D05-E34B-BE6A-E08859A07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9373" y="5989014"/>
            <a:ext cx="4128045" cy="1046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9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Myriad Web Pr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12983</TotalTime>
  <Words>166</Words>
  <Application>Microsoft Macintosh PowerPoint</Application>
  <PresentationFormat>On-screen Show (4:3)</PresentationFormat>
  <Paragraphs>44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Myriad Web Pro</vt:lpstr>
      <vt:lpstr>Times</vt:lpstr>
      <vt:lpstr>Times New Roman</vt:lpstr>
      <vt:lpstr>2_Custom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Don’t just rely on flashcards</vt:lpstr>
      <vt:lpstr>PowerPoint Presentation</vt:lpstr>
      <vt:lpstr>PowerPoint Presentation</vt:lpstr>
      <vt:lpstr>PowerPoint Presentation</vt:lpstr>
    </vt:vector>
  </TitlesOfParts>
  <Company>University of Manitoba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Honeyford</dc:creator>
  <cp:lastModifiedBy>Miriam Unruh</cp:lastModifiedBy>
  <cp:revision>90</cp:revision>
  <cp:lastPrinted>2018-01-31T17:24:07Z</cp:lastPrinted>
  <dcterms:created xsi:type="dcterms:W3CDTF">2015-02-06T21:32:07Z</dcterms:created>
  <dcterms:modified xsi:type="dcterms:W3CDTF">2024-08-30T20:53:32Z</dcterms:modified>
</cp:coreProperties>
</file>