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9" r:id="rId1"/>
  </p:sldMasterIdLst>
  <p:notesMasterIdLst>
    <p:notesMasterId r:id="rId18"/>
  </p:notesMasterIdLst>
  <p:sldIdLst>
    <p:sldId id="256" r:id="rId2"/>
    <p:sldId id="267" r:id="rId3"/>
    <p:sldId id="259" r:id="rId4"/>
    <p:sldId id="269" r:id="rId5"/>
    <p:sldId id="268" r:id="rId6"/>
    <p:sldId id="277" r:id="rId7"/>
    <p:sldId id="260" r:id="rId8"/>
    <p:sldId id="263" r:id="rId9"/>
    <p:sldId id="278" r:id="rId10"/>
    <p:sldId id="261" r:id="rId11"/>
    <p:sldId id="262" r:id="rId12"/>
    <p:sldId id="258" r:id="rId13"/>
    <p:sldId id="257" r:id="rId14"/>
    <p:sldId id="265" r:id="rId15"/>
    <p:sldId id="264" r:id="rId16"/>
    <p:sldId id="27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2D6A"/>
    <a:srgbClr val="FF4B4B"/>
    <a:srgbClr val="7458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93838" autoAdjust="0"/>
  </p:normalViewPr>
  <p:slideViewPr>
    <p:cSldViewPr snapToGrid="0">
      <p:cViewPr varScale="1">
        <p:scale>
          <a:sx n="59" d="100"/>
          <a:sy n="59" d="100"/>
        </p:scale>
        <p:origin x="884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76" d="100"/>
          <a:sy n="76" d="100"/>
        </p:scale>
        <p:origin x="-4056" y="-10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E209FB-0AD2-4EB7-A2E7-CC05F657808D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E37B2695-7556-42ED-8398-D73A25AC7143}">
      <dgm:prSet phldrT="[Text]"/>
      <dgm:spPr>
        <a:solidFill>
          <a:schemeClr val="accent5"/>
        </a:solidFill>
      </dgm:spPr>
      <dgm:t>
        <a:bodyPr/>
        <a:lstStyle/>
        <a:p>
          <a:r>
            <a:rPr lang="en-CA" dirty="0"/>
            <a:t>Introduction</a:t>
          </a:r>
        </a:p>
      </dgm:t>
    </dgm:pt>
    <dgm:pt modelId="{E7F00586-F8E7-4BF6-B0E8-A3839C1E9B02}" type="parTrans" cxnId="{708AD4F1-8DAB-45D1-8A61-5F87B2381DD9}">
      <dgm:prSet/>
      <dgm:spPr/>
      <dgm:t>
        <a:bodyPr/>
        <a:lstStyle/>
        <a:p>
          <a:endParaRPr lang="en-CA"/>
        </a:p>
      </dgm:t>
    </dgm:pt>
    <dgm:pt modelId="{EF28AB5B-0F6A-4EEB-BD5A-EB205A2FB978}" type="sibTrans" cxnId="{708AD4F1-8DAB-45D1-8A61-5F87B2381DD9}">
      <dgm:prSet/>
      <dgm:spPr/>
      <dgm:t>
        <a:bodyPr/>
        <a:lstStyle/>
        <a:p>
          <a:endParaRPr lang="en-CA"/>
        </a:p>
      </dgm:t>
    </dgm:pt>
    <dgm:pt modelId="{4BB67784-BD6C-42B4-AFA9-532D94DC1514}">
      <dgm:prSet phldrT="[Text]"/>
      <dgm:spPr/>
      <dgm:t>
        <a:bodyPr/>
        <a:lstStyle/>
        <a:p>
          <a:r>
            <a:rPr lang="en-CA" dirty="0"/>
            <a:t>Student Aid</a:t>
          </a:r>
        </a:p>
      </dgm:t>
    </dgm:pt>
    <dgm:pt modelId="{5D2178F1-83D9-4D76-B5AD-77D4B296C33B}" type="parTrans" cxnId="{5709229B-F1AE-4AF6-B54A-7EAE2E276473}">
      <dgm:prSet/>
      <dgm:spPr/>
      <dgm:t>
        <a:bodyPr/>
        <a:lstStyle/>
        <a:p>
          <a:endParaRPr lang="en-CA"/>
        </a:p>
      </dgm:t>
    </dgm:pt>
    <dgm:pt modelId="{819015E5-3BAD-4000-9282-30C4A9679D5E}" type="sibTrans" cxnId="{5709229B-F1AE-4AF6-B54A-7EAE2E276473}">
      <dgm:prSet/>
      <dgm:spPr/>
      <dgm:t>
        <a:bodyPr/>
        <a:lstStyle/>
        <a:p>
          <a:endParaRPr lang="en-CA"/>
        </a:p>
      </dgm:t>
    </dgm:pt>
    <dgm:pt modelId="{BFB0A59E-0A5A-42F5-9E70-3ECBCB71B641}">
      <dgm:prSet phldrT="[Text]"/>
      <dgm:spPr/>
      <dgm:t>
        <a:bodyPr/>
        <a:lstStyle/>
        <a:p>
          <a:r>
            <a:rPr lang="en-CA" dirty="0"/>
            <a:t>Bursaries</a:t>
          </a:r>
        </a:p>
      </dgm:t>
    </dgm:pt>
    <dgm:pt modelId="{892D56DC-5A96-4A04-B1B6-0BDB8CA483A9}" type="parTrans" cxnId="{8FCB0FBF-1A06-4666-95C9-D68FADE8DC8F}">
      <dgm:prSet/>
      <dgm:spPr/>
      <dgm:t>
        <a:bodyPr/>
        <a:lstStyle/>
        <a:p>
          <a:endParaRPr lang="en-CA"/>
        </a:p>
      </dgm:t>
    </dgm:pt>
    <dgm:pt modelId="{8EB4506A-86C8-4D5B-ACE1-D040474CA36B}" type="sibTrans" cxnId="{8FCB0FBF-1A06-4666-95C9-D68FADE8DC8F}">
      <dgm:prSet/>
      <dgm:spPr/>
      <dgm:t>
        <a:bodyPr/>
        <a:lstStyle/>
        <a:p>
          <a:endParaRPr lang="en-CA"/>
        </a:p>
      </dgm:t>
    </dgm:pt>
    <dgm:pt modelId="{5E627560-F217-44B3-9338-3C6E2CA61C27}">
      <dgm:prSet phldrT="[Text]"/>
      <dgm:spPr/>
      <dgm:t>
        <a:bodyPr/>
        <a:lstStyle/>
        <a:p>
          <a:r>
            <a:rPr lang="en-CA" dirty="0"/>
            <a:t>Award/Scholarship</a:t>
          </a:r>
        </a:p>
      </dgm:t>
    </dgm:pt>
    <dgm:pt modelId="{C01B630F-4DB5-4D54-A018-13B9278CB2EF}" type="parTrans" cxnId="{52473F31-67CF-45F0-AA37-0E4DD56E0910}">
      <dgm:prSet/>
      <dgm:spPr/>
      <dgm:t>
        <a:bodyPr/>
        <a:lstStyle/>
        <a:p>
          <a:endParaRPr lang="en-CA"/>
        </a:p>
      </dgm:t>
    </dgm:pt>
    <dgm:pt modelId="{35C68729-ACF9-46AD-A9DB-5BC3C444090F}" type="sibTrans" cxnId="{52473F31-67CF-45F0-AA37-0E4DD56E0910}">
      <dgm:prSet/>
      <dgm:spPr/>
      <dgm:t>
        <a:bodyPr/>
        <a:lstStyle/>
        <a:p>
          <a:endParaRPr lang="en-CA"/>
        </a:p>
      </dgm:t>
    </dgm:pt>
    <dgm:pt modelId="{9E6E7979-3A24-4A9D-9E54-31BB949A40EF}">
      <dgm:prSet phldrT="[Text]"/>
      <dgm:spPr/>
      <dgm:t>
        <a:bodyPr/>
        <a:lstStyle/>
        <a:p>
          <a:r>
            <a:rPr lang="en-CA" dirty="0"/>
            <a:t>Emergency Funds</a:t>
          </a:r>
        </a:p>
      </dgm:t>
    </dgm:pt>
    <dgm:pt modelId="{E82F92AC-0475-480B-9A95-094C9EC1562D}" type="parTrans" cxnId="{CC6F5246-9544-4E41-9A21-513922F19A5A}">
      <dgm:prSet/>
      <dgm:spPr/>
      <dgm:t>
        <a:bodyPr/>
        <a:lstStyle/>
        <a:p>
          <a:endParaRPr lang="en-CA"/>
        </a:p>
      </dgm:t>
    </dgm:pt>
    <dgm:pt modelId="{BE86C121-EE73-4C54-B883-EE38715AD9AF}" type="sibTrans" cxnId="{CC6F5246-9544-4E41-9A21-513922F19A5A}">
      <dgm:prSet/>
      <dgm:spPr/>
      <dgm:t>
        <a:bodyPr/>
        <a:lstStyle/>
        <a:p>
          <a:endParaRPr lang="en-CA"/>
        </a:p>
      </dgm:t>
    </dgm:pt>
    <dgm:pt modelId="{05317351-E0DD-4534-BBEC-29037CE6DCE9}">
      <dgm:prSet phldrT="[Text]"/>
      <dgm:spPr/>
      <dgm:t>
        <a:bodyPr/>
        <a:lstStyle/>
        <a:p>
          <a:r>
            <a:rPr lang="en-CA" dirty="0"/>
            <a:t>Additional Info</a:t>
          </a:r>
        </a:p>
      </dgm:t>
    </dgm:pt>
    <dgm:pt modelId="{F4DFB2FF-EC94-4471-A5B9-7BB57A73251B}" type="parTrans" cxnId="{665B9D7B-398E-403C-81D3-212F83257D60}">
      <dgm:prSet/>
      <dgm:spPr/>
      <dgm:t>
        <a:bodyPr/>
        <a:lstStyle/>
        <a:p>
          <a:endParaRPr lang="en-CA"/>
        </a:p>
      </dgm:t>
    </dgm:pt>
    <dgm:pt modelId="{D2410624-D9A0-444A-9750-9A0D3D9F4A0B}" type="sibTrans" cxnId="{665B9D7B-398E-403C-81D3-212F83257D60}">
      <dgm:prSet/>
      <dgm:spPr/>
      <dgm:t>
        <a:bodyPr/>
        <a:lstStyle/>
        <a:p>
          <a:endParaRPr lang="en-CA"/>
        </a:p>
      </dgm:t>
    </dgm:pt>
    <dgm:pt modelId="{AC54F337-7D2A-4D93-AD12-5CB8B81BE032}" type="pres">
      <dgm:prSet presAssocID="{26E209FB-0AD2-4EB7-A2E7-CC05F657808D}" presName="Name0" presStyleCnt="0">
        <dgm:presLayoutVars>
          <dgm:dir/>
          <dgm:animLvl val="lvl"/>
          <dgm:resizeHandles val="exact"/>
        </dgm:presLayoutVars>
      </dgm:prSet>
      <dgm:spPr/>
    </dgm:pt>
    <dgm:pt modelId="{FC4EF3FA-ED00-438D-A40E-C0C6D54B2AAD}" type="pres">
      <dgm:prSet presAssocID="{E37B2695-7556-42ED-8398-D73A25AC7143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</dgm:pt>
    <dgm:pt modelId="{C6C42CAD-852A-4583-9A2B-6A41F3658776}" type="pres">
      <dgm:prSet presAssocID="{EF28AB5B-0F6A-4EEB-BD5A-EB205A2FB978}" presName="parTxOnlySpace" presStyleCnt="0"/>
      <dgm:spPr/>
    </dgm:pt>
    <dgm:pt modelId="{78D1A999-3BD8-4573-A359-CD7F53B10829}" type="pres">
      <dgm:prSet presAssocID="{4BB67784-BD6C-42B4-AFA9-532D94DC1514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</dgm:pt>
    <dgm:pt modelId="{4D05E856-AFE0-45FD-8D48-E2D7FFCCFAFF}" type="pres">
      <dgm:prSet presAssocID="{819015E5-3BAD-4000-9282-30C4A9679D5E}" presName="parTxOnlySpace" presStyleCnt="0"/>
      <dgm:spPr/>
    </dgm:pt>
    <dgm:pt modelId="{1DE876E5-8233-49CB-9E16-AF847B6B7364}" type="pres">
      <dgm:prSet presAssocID="{BFB0A59E-0A5A-42F5-9E70-3ECBCB71B641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</dgm:pt>
    <dgm:pt modelId="{9ADD7C99-EF1A-4B98-8090-18C0970238AF}" type="pres">
      <dgm:prSet presAssocID="{8EB4506A-86C8-4D5B-ACE1-D040474CA36B}" presName="parTxOnlySpace" presStyleCnt="0"/>
      <dgm:spPr/>
    </dgm:pt>
    <dgm:pt modelId="{7C3F5DAA-1E56-4C7C-9977-4129A688915D}" type="pres">
      <dgm:prSet presAssocID="{5E627560-F217-44B3-9338-3C6E2CA61C27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</dgm:pt>
    <dgm:pt modelId="{96097E98-D66A-4321-95DA-4FC592539408}" type="pres">
      <dgm:prSet presAssocID="{35C68729-ACF9-46AD-A9DB-5BC3C444090F}" presName="parTxOnlySpace" presStyleCnt="0"/>
      <dgm:spPr/>
    </dgm:pt>
    <dgm:pt modelId="{CC7A4178-3B54-4CCA-B56E-7AC9780D36FF}" type="pres">
      <dgm:prSet presAssocID="{9E6E7979-3A24-4A9D-9E54-31BB949A40EF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</dgm:pt>
    <dgm:pt modelId="{837F82C3-2A3A-430E-9D5E-0F29ED048745}" type="pres">
      <dgm:prSet presAssocID="{BE86C121-EE73-4C54-B883-EE38715AD9AF}" presName="parTxOnlySpace" presStyleCnt="0"/>
      <dgm:spPr/>
    </dgm:pt>
    <dgm:pt modelId="{F71EF6AB-FB2E-46C5-BCFD-06A00AF81E27}" type="pres">
      <dgm:prSet presAssocID="{05317351-E0DD-4534-BBEC-29037CE6DCE9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4C1E4006-06EC-4B1B-B5E6-720A2886484D}" type="presOf" srcId="{4BB67784-BD6C-42B4-AFA9-532D94DC1514}" destId="{78D1A999-3BD8-4573-A359-CD7F53B10829}" srcOrd="0" destOrd="0" presId="urn:microsoft.com/office/officeart/2005/8/layout/chevron1"/>
    <dgm:cxn modelId="{767B0110-1186-4F85-86D3-DFDD5BA550B7}" type="presOf" srcId="{26E209FB-0AD2-4EB7-A2E7-CC05F657808D}" destId="{AC54F337-7D2A-4D93-AD12-5CB8B81BE032}" srcOrd="0" destOrd="0" presId="urn:microsoft.com/office/officeart/2005/8/layout/chevron1"/>
    <dgm:cxn modelId="{52473F31-67CF-45F0-AA37-0E4DD56E0910}" srcId="{26E209FB-0AD2-4EB7-A2E7-CC05F657808D}" destId="{5E627560-F217-44B3-9338-3C6E2CA61C27}" srcOrd="3" destOrd="0" parTransId="{C01B630F-4DB5-4D54-A018-13B9278CB2EF}" sibTransId="{35C68729-ACF9-46AD-A9DB-5BC3C444090F}"/>
    <dgm:cxn modelId="{CC6F5246-9544-4E41-9A21-513922F19A5A}" srcId="{26E209FB-0AD2-4EB7-A2E7-CC05F657808D}" destId="{9E6E7979-3A24-4A9D-9E54-31BB949A40EF}" srcOrd="4" destOrd="0" parTransId="{E82F92AC-0475-480B-9A95-094C9EC1562D}" sibTransId="{BE86C121-EE73-4C54-B883-EE38715AD9AF}"/>
    <dgm:cxn modelId="{1C1D2C4F-479F-4526-A174-36B3242DC62F}" type="presOf" srcId="{E37B2695-7556-42ED-8398-D73A25AC7143}" destId="{FC4EF3FA-ED00-438D-A40E-C0C6D54B2AAD}" srcOrd="0" destOrd="0" presId="urn:microsoft.com/office/officeart/2005/8/layout/chevron1"/>
    <dgm:cxn modelId="{665B9D7B-398E-403C-81D3-212F83257D60}" srcId="{26E209FB-0AD2-4EB7-A2E7-CC05F657808D}" destId="{05317351-E0DD-4534-BBEC-29037CE6DCE9}" srcOrd="5" destOrd="0" parTransId="{F4DFB2FF-EC94-4471-A5B9-7BB57A73251B}" sibTransId="{D2410624-D9A0-444A-9750-9A0D3D9F4A0B}"/>
    <dgm:cxn modelId="{5709229B-F1AE-4AF6-B54A-7EAE2E276473}" srcId="{26E209FB-0AD2-4EB7-A2E7-CC05F657808D}" destId="{4BB67784-BD6C-42B4-AFA9-532D94DC1514}" srcOrd="1" destOrd="0" parTransId="{5D2178F1-83D9-4D76-B5AD-77D4B296C33B}" sibTransId="{819015E5-3BAD-4000-9282-30C4A9679D5E}"/>
    <dgm:cxn modelId="{DABF14B8-1B7B-4C78-A62D-B10F3BCC134E}" type="presOf" srcId="{05317351-E0DD-4534-BBEC-29037CE6DCE9}" destId="{F71EF6AB-FB2E-46C5-BCFD-06A00AF81E27}" srcOrd="0" destOrd="0" presId="urn:microsoft.com/office/officeart/2005/8/layout/chevron1"/>
    <dgm:cxn modelId="{8FCB0FBF-1A06-4666-95C9-D68FADE8DC8F}" srcId="{26E209FB-0AD2-4EB7-A2E7-CC05F657808D}" destId="{BFB0A59E-0A5A-42F5-9E70-3ECBCB71B641}" srcOrd="2" destOrd="0" parTransId="{892D56DC-5A96-4A04-B1B6-0BDB8CA483A9}" sibTransId="{8EB4506A-86C8-4D5B-ACE1-D040474CA36B}"/>
    <dgm:cxn modelId="{C8412CCA-A9B1-4DD7-ABA3-F15A556C84CD}" type="presOf" srcId="{5E627560-F217-44B3-9338-3C6E2CA61C27}" destId="{7C3F5DAA-1E56-4C7C-9977-4129A688915D}" srcOrd="0" destOrd="0" presId="urn:microsoft.com/office/officeart/2005/8/layout/chevron1"/>
    <dgm:cxn modelId="{74B89BE3-6712-43FF-B474-72D9B24604F3}" type="presOf" srcId="{BFB0A59E-0A5A-42F5-9E70-3ECBCB71B641}" destId="{1DE876E5-8233-49CB-9E16-AF847B6B7364}" srcOrd="0" destOrd="0" presId="urn:microsoft.com/office/officeart/2005/8/layout/chevron1"/>
    <dgm:cxn modelId="{FF99E7E4-F0CE-4827-9A96-0E431AC8FBC0}" type="presOf" srcId="{9E6E7979-3A24-4A9D-9E54-31BB949A40EF}" destId="{CC7A4178-3B54-4CCA-B56E-7AC9780D36FF}" srcOrd="0" destOrd="0" presId="urn:microsoft.com/office/officeart/2005/8/layout/chevron1"/>
    <dgm:cxn modelId="{708AD4F1-8DAB-45D1-8A61-5F87B2381DD9}" srcId="{26E209FB-0AD2-4EB7-A2E7-CC05F657808D}" destId="{E37B2695-7556-42ED-8398-D73A25AC7143}" srcOrd="0" destOrd="0" parTransId="{E7F00586-F8E7-4BF6-B0E8-A3839C1E9B02}" sibTransId="{EF28AB5B-0F6A-4EEB-BD5A-EB205A2FB978}"/>
    <dgm:cxn modelId="{BEACFB0A-F0D6-47AD-8239-57AE1E6EE4C3}" type="presParOf" srcId="{AC54F337-7D2A-4D93-AD12-5CB8B81BE032}" destId="{FC4EF3FA-ED00-438D-A40E-C0C6D54B2AAD}" srcOrd="0" destOrd="0" presId="urn:microsoft.com/office/officeart/2005/8/layout/chevron1"/>
    <dgm:cxn modelId="{E9CDDA10-C34A-4E44-B081-1DC658B69E83}" type="presParOf" srcId="{AC54F337-7D2A-4D93-AD12-5CB8B81BE032}" destId="{C6C42CAD-852A-4583-9A2B-6A41F3658776}" srcOrd="1" destOrd="0" presId="urn:microsoft.com/office/officeart/2005/8/layout/chevron1"/>
    <dgm:cxn modelId="{7F4B16EE-EE57-4AED-BAEC-6A1139B6E3B9}" type="presParOf" srcId="{AC54F337-7D2A-4D93-AD12-5CB8B81BE032}" destId="{78D1A999-3BD8-4573-A359-CD7F53B10829}" srcOrd="2" destOrd="0" presId="urn:microsoft.com/office/officeart/2005/8/layout/chevron1"/>
    <dgm:cxn modelId="{499FB1AD-19DA-4B81-B111-0D1D3ADF67D2}" type="presParOf" srcId="{AC54F337-7D2A-4D93-AD12-5CB8B81BE032}" destId="{4D05E856-AFE0-45FD-8D48-E2D7FFCCFAFF}" srcOrd="3" destOrd="0" presId="urn:microsoft.com/office/officeart/2005/8/layout/chevron1"/>
    <dgm:cxn modelId="{0D4D28B0-E860-4C5D-8B37-AA21EE9A4DC4}" type="presParOf" srcId="{AC54F337-7D2A-4D93-AD12-5CB8B81BE032}" destId="{1DE876E5-8233-49CB-9E16-AF847B6B7364}" srcOrd="4" destOrd="0" presId="urn:microsoft.com/office/officeart/2005/8/layout/chevron1"/>
    <dgm:cxn modelId="{B8A3AEE7-C1B6-4446-9253-37A8B8B86504}" type="presParOf" srcId="{AC54F337-7D2A-4D93-AD12-5CB8B81BE032}" destId="{9ADD7C99-EF1A-4B98-8090-18C0970238AF}" srcOrd="5" destOrd="0" presId="urn:microsoft.com/office/officeart/2005/8/layout/chevron1"/>
    <dgm:cxn modelId="{B3DF85CA-4DB4-4450-AC4E-986A08A532DD}" type="presParOf" srcId="{AC54F337-7D2A-4D93-AD12-5CB8B81BE032}" destId="{7C3F5DAA-1E56-4C7C-9977-4129A688915D}" srcOrd="6" destOrd="0" presId="urn:microsoft.com/office/officeart/2005/8/layout/chevron1"/>
    <dgm:cxn modelId="{4A761F98-D89B-4CC0-B283-0E8B018B750F}" type="presParOf" srcId="{AC54F337-7D2A-4D93-AD12-5CB8B81BE032}" destId="{96097E98-D66A-4321-95DA-4FC592539408}" srcOrd="7" destOrd="0" presId="urn:microsoft.com/office/officeart/2005/8/layout/chevron1"/>
    <dgm:cxn modelId="{47BD2430-0068-4F7B-AE41-91EDDE6C7EBB}" type="presParOf" srcId="{AC54F337-7D2A-4D93-AD12-5CB8B81BE032}" destId="{CC7A4178-3B54-4CCA-B56E-7AC9780D36FF}" srcOrd="8" destOrd="0" presId="urn:microsoft.com/office/officeart/2005/8/layout/chevron1"/>
    <dgm:cxn modelId="{2DAB8A4C-240D-4C10-8E8C-48AF00DAFBDE}" type="presParOf" srcId="{AC54F337-7D2A-4D93-AD12-5CB8B81BE032}" destId="{837F82C3-2A3A-430E-9D5E-0F29ED048745}" srcOrd="9" destOrd="0" presId="urn:microsoft.com/office/officeart/2005/8/layout/chevron1"/>
    <dgm:cxn modelId="{3DDFA7D6-25CE-4603-B861-560F3EA882BE}" type="presParOf" srcId="{AC54F337-7D2A-4D93-AD12-5CB8B81BE032}" destId="{F71EF6AB-FB2E-46C5-BCFD-06A00AF81E27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6E209FB-0AD2-4EB7-A2E7-CC05F657808D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E37B2695-7556-42ED-8398-D73A25AC7143}">
      <dgm:prSet phldrT="[Text]"/>
      <dgm:spPr>
        <a:solidFill>
          <a:schemeClr val="accent1"/>
        </a:solidFill>
      </dgm:spPr>
      <dgm:t>
        <a:bodyPr/>
        <a:lstStyle/>
        <a:p>
          <a:r>
            <a:rPr lang="en-CA"/>
            <a:t>Introduction</a:t>
          </a:r>
          <a:endParaRPr lang="en-CA" dirty="0"/>
        </a:p>
      </dgm:t>
    </dgm:pt>
    <dgm:pt modelId="{E7F00586-F8E7-4BF6-B0E8-A3839C1E9B02}" type="parTrans" cxnId="{708AD4F1-8DAB-45D1-8A61-5F87B2381DD9}">
      <dgm:prSet/>
      <dgm:spPr/>
      <dgm:t>
        <a:bodyPr/>
        <a:lstStyle/>
        <a:p>
          <a:endParaRPr lang="en-CA"/>
        </a:p>
      </dgm:t>
    </dgm:pt>
    <dgm:pt modelId="{EF28AB5B-0F6A-4EEB-BD5A-EB205A2FB978}" type="sibTrans" cxnId="{708AD4F1-8DAB-45D1-8A61-5F87B2381DD9}">
      <dgm:prSet/>
      <dgm:spPr/>
      <dgm:t>
        <a:bodyPr/>
        <a:lstStyle/>
        <a:p>
          <a:endParaRPr lang="en-CA"/>
        </a:p>
      </dgm:t>
    </dgm:pt>
    <dgm:pt modelId="{05317351-E0DD-4534-BBEC-29037CE6DCE9}">
      <dgm:prSet phldrT="[Text]"/>
      <dgm:spPr/>
      <dgm:t>
        <a:bodyPr/>
        <a:lstStyle/>
        <a:p>
          <a:r>
            <a:rPr lang="en-CA" dirty="0"/>
            <a:t>Additional Info</a:t>
          </a:r>
        </a:p>
      </dgm:t>
    </dgm:pt>
    <dgm:pt modelId="{D2410624-D9A0-444A-9750-9A0D3D9F4A0B}" type="sibTrans" cxnId="{665B9D7B-398E-403C-81D3-212F83257D60}">
      <dgm:prSet/>
      <dgm:spPr/>
      <dgm:t>
        <a:bodyPr/>
        <a:lstStyle/>
        <a:p>
          <a:endParaRPr lang="en-CA"/>
        </a:p>
      </dgm:t>
    </dgm:pt>
    <dgm:pt modelId="{F4DFB2FF-EC94-4471-A5B9-7BB57A73251B}" type="parTrans" cxnId="{665B9D7B-398E-403C-81D3-212F83257D60}">
      <dgm:prSet/>
      <dgm:spPr/>
      <dgm:t>
        <a:bodyPr/>
        <a:lstStyle/>
        <a:p>
          <a:endParaRPr lang="en-CA"/>
        </a:p>
      </dgm:t>
    </dgm:pt>
    <dgm:pt modelId="{4BB67784-BD6C-42B4-AFA9-532D94DC1514}">
      <dgm:prSet phldrT="[Text]"/>
      <dgm:spPr>
        <a:solidFill>
          <a:schemeClr val="accent5"/>
        </a:solidFill>
        <a:ln>
          <a:solidFill>
            <a:schemeClr val="accent5"/>
          </a:solidFill>
        </a:ln>
      </dgm:spPr>
      <dgm:t>
        <a:bodyPr/>
        <a:lstStyle/>
        <a:p>
          <a:r>
            <a:rPr lang="en-CA" dirty="0"/>
            <a:t>Student Aid</a:t>
          </a:r>
        </a:p>
      </dgm:t>
    </dgm:pt>
    <dgm:pt modelId="{819015E5-3BAD-4000-9282-30C4A9679D5E}" type="sibTrans" cxnId="{5709229B-F1AE-4AF6-B54A-7EAE2E276473}">
      <dgm:prSet/>
      <dgm:spPr/>
      <dgm:t>
        <a:bodyPr/>
        <a:lstStyle/>
        <a:p>
          <a:endParaRPr lang="en-CA"/>
        </a:p>
      </dgm:t>
    </dgm:pt>
    <dgm:pt modelId="{5D2178F1-83D9-4D76-B5AD-77D4B296C33B}" type="parTrans" cxnId="{5709229B-F1AE-4AF6-B54A-7EAE2E276473}">
      <dgm:prSet/>
      <dgm:spPr/>
      <dgm:t>
        <a:bodyPr/>
        <a:lstStyle/>
        <a:p>
          <a:endParaRPr lang="en-CA"/>
        </a:p>
      </dgm:t>
    </dgm:pt>
    <dgm:pt modelId="{BFB0A59E-0A5A-42F5-9E70-3ECBCB71B641}">
      <dgm:prSet phldrT="[Text]"/>
      <dgm:spPr/>
      <dgm:t>
        <a:bodyPr/>
        <a:lstStyle/>
        <a:p>
          <a:r>
            <a:rPr lang="en-CA" dirty="0"/>
            <a:t>Bursaries</a:t>
          </a:r>
        </a:p>
      </dgm:t>
    </dgm:pt>
    <dgm:pt modelId="{8EB4506A-86C8-4D5B-ACE1-D040474CA36B}" type="sibTrans" cxnId="{8FCB0FBF-1A06-4666-95C9-D68FADE8DC8F}">
      <dgm:prSet/>
      <dgm:spPr/>
      <dgm:t>
        <a:bodyPr/>
        <a:lstStyle/>
        <a:p>
          <a:endParaRPr lang="en-CA"/>
        </a:p>
      </dgm:t>
    </dgm:pt>
    <dgm:pt modelId="{892D56DC-5A96-4A04-B1B6-0BDB8CA483A9}" type="parTrans" cxnId="{8FCB0FBF-1A06-4666-95C9-D68FADE8DC8F}">
      <dgm:prSet/>
      <dgm:spPr/>
      <dgm:t>
        <a:bodyPr/>
        <a:lstStyle/>
        <a:p>
          <a:endParaRPr lang="en-CA"/>
        </a:p>
      </dgm:t>
    </dgm:pt>
    <dgm:pt modelId="{5E627560-F217-44B3-9338-3C6E2CA61C27}">
      <dgm:prSet phldrT="[Text]"/>
      <dgm:spPr/>
      <dgm:t>
        <a:bodyPr/>
        <a:lstStyle/>
        <a:p>
          <a:r>
            <a:rPr lang="en-CA" dirty="0"/>
            <a:t>Award/Scholarship</a:t>
          </a:r>
        </a:p>
      </dgm:t>
    </dgm:pt>
    <dgm:pt modelId="{35C68729-ACF9-46AD-A9DB-5BC3C444090F}" type="sibTrans" cxnId="{52473F31-67CF-45F0-AA37-0E4DD56E0910}">
      <dgm:prSet/>
      <dgm:spPr/>
      <dgm:t>
        <a:bodyPr/>
        <a:lstStyle/>
        <a:p>
          <a:endParaRPr lang="en-CA"/>
        </a:p>
      </dgm:t>
    </dgm:pt>
    <dgm:pt modelId="{C01B630F-4DB5-4D54-A018-13B9278CB2EF}" type="parTrans" cxnId="{52473F31-67CF-45F0-AA37-0E4DD56E0910}">
      <dgm:prSet/>
      <dgm:spPr/>
      <dgm:t>
        <a:bodyPr/>
        <a:lstStyle/>
        <a:p>
          <a:endParaRPr lang="en-CA"/>
        </a:p>
      </dgm:t>
    </dgm:pt>
    <dgm:pt modelId="{9E6E7979-3A24-4A9D-9E54-31BB949A40EF}">
      <dgm:prSet phldrT="[Text]"/>
      <dgm:spPr/>
      <dgm:t>
        <a:bodyPr/>
        <a:lstStyle/>
        <a:p>
          <a:r>
            <a:rPr lang="en-CA" dirty="0"/>
            <a:t>Emergency Funds</a:t>
          </a:r>
        </a:p>
      </dgm:t>
    </dgm:pt>
    <dgm:pt modelId="{BE86C121-EE73-4C54-B883-EE38715AD9AF}" type="sibTrans" cxnId="{CC6F5246-9544-4E41-9A21-513922F19A5A}">
      <dgm:prSet/>
      <dgm:spPr/>
      <dgm:t>
        <a:bodyPr/>
        <a:lstStyle/>
        <a:p>
          <a:endParaRPr lang="en-CA"/>
        </a:p>
      </dgm:t>
    </dgm:pt>
    <dgm:pt modelId="{E82F92AC-0475-480B-9A95-094C9EC1562D}" type="parTrans" cxnId="{CC6F5246-9544-4E41-9A21-513922F19A5A}">
      <dgm:prSet/>
      <dgm:spPr/>
      <dgm:t>
        <a:bodyPr/>
        <a:lstStyle/>
        <a:p>
          <a:endParaRPr lang="en-CA"/>
        </a:p>
      </dgm:t>
    </dgm:pt>
    <dgm:pt modelId="{AC54F337-7D2A-4D93-AD12-5CB8B81BE032}" type="pres">
      <dgm:prSet presAssocID="{26E209FB-0AD2-4EB7-A2E7-CC05F657808D}" presName="Name0" presStyleCnt="0">
        <dgm:presLayoutVars>
          <dgm:dir/>
          <dgm:animLvl val="lvl"/>
          <dgm:resizeHandles val="exact"/>
        </dgm:presLayoutVars>
      </dgm:prSet>
      <dgm:spPr/>
    </dgm:pt>
    <dgm:pt modelId="{FC4EF3FA-ED00-438D-A40E-C0C6D54B2AAD}" type="pres">
      <dgm:prSet presAssocID="{E37B2695-7556-42ED-8398-D73A25AC7143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</dgm:pt>
    <dgm:pt modelId="{C6C42CAD-852A-4583-9A2B-6A41F3658776}" type="pres">
      <dgm:prSet presAssocID="{EF28AB5B-0F6A-4EEB-BD5A-EB205A2FB978}" presName="parTxOnlySpace" presStyleCnt="0"/>
      <dgm:spPr/>
    </dgm:pt>
    <dgm:pt modelId="{78D1A999-3BD8-4573-A359-CD7F53B10829}" type="pres">
      <dgm:prSet presAssocID="{4BB67784-BD6C-42B4-AFA9-532D94DC1514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</dgm:pt>
    <dgm:pt modelId="{4D05E856-AFE0-45FD-8D48-E2D7FFCCFAFF}" type="pres">
      <dgm:prSet presAssocID="{819015E5-3BAD-4000-9282-30C4A9679D5E}" presName="parTxOnlySpace" presStyleCnt="0"/>
      <dgm:spPr/>
    </dgm:pt>
    <dgm:pt modelId="{1DE876E5-8233-49CB-9E16-AF847B6B7364}" type="pres">
      <dgm:prSet presAssocID="{BFB0A59E-0A5A-42F5-9E70-3ECBCB71B641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</dgm:pt>
    <dgm:pt modelId="{9ADD7C99-EF1A-4B98-8090-18C0970238AF}" type="pres">
      <dgm:prSet presAssocID="{8EB4506A-86C8-4D5B-ACE1-D040474CA36B}" presName="parTxOnlySpace" presStyleCnt="0"/>
      <dgm:spPr/>
    </dgm:pt>
    <dgm:pt modelId="{7C3F5DAA-1E56-4C7C-9977-4129A688915D}" type="pres">
      <dgm:prSet presAssocID="{5E627560-F217-44B3-9338-3C6E2CA61C27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</dgm:pt>
    <dgm:pt modelId="{96097E98-D66A-4321-95DA-4FC592539408}" type="pres">
      <dgm:prSet presAssocID="{35C68729-ACF9-46AD-A9DB-5BC3C444090F}" presName="parTxOnlySpace" presStyleCnt="0"/>
      <dgm:spPr/>
    </dgm:pt>
    <dgm:pt modelId="{CC7A4178-3B54-4CCA-B56E-7AC9780D36FF}" type="pres">
      <dgm:prSet presAssocID="{9E6E7979-3A24-4A9D-9E54-31BB949A40EF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</dgm:pt>
    <dgm:pt modelId="{837F82C3-2A3A-430E-9D5E-0F29ED048745}" type="pres">
      <dgm:prSet presAssocID="{BE86C121-EE73-4C54-B883-EE38715AD9AF}" presName="parTxOnlySpace" presStyleCnt="0"/>
      <dgm:spPr/>
    </dgm:pt>
    <dgm:pt modelId="{F71EF6AB-FB2E-46C5-BCFD-06A00AF81E27}" type="pres">
      <dgm:prSet presAssocID="{05317351-E0DD-4534-BBEC-29037CE6DCE9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4C1E4006-06EC-4B1B-B5E6-720A2886484D}" type="presOf" srcId="{4BB67784-BD6C-42B4-AFA9-532D94DC1514}" destId="{78D1A999-3BD8-4573-A359-CD7F53B10829}" srcOrd="0" destOrd="0" presId="urn:microsoft.com/office/officeart/2005/8/layout/chevron1"/>
    <dgm:cxn modelId="{767B0110-1186-4F85-86D3-DFDD5BA550B7}" type="presOf" srcId="{26E209FB-0AD2-4EB7-A2E7-CC05F657808D}" destId="{AC54F337-7D2A-4D93-AD12-5CB8B81BE032}" srcOrd="0" destOrd="0" presId="urn:microsoft.com/office/officeart/2005/8/layout/chevron1"/>
    <dgm:cxn modelId="{52473F31-67CF-45F0-AA37-0E4DD56E0910}" srcId="{26E209FB-0AD2-4EB7-A2E7-CC05F657808D}" destId="{5E627560-F217-44B3-9338-3C6E2CA61C27}" srcOrd="3" destOrd="0" parTransId="{C01B630F-4DB5-4D54-A018-13B9278CB2EF}" sibTransId="{35C68729-ACF9-46AD-A9DB-5BC3C444090F}"/>
    <dgm:cxn modelId="{CC6F5246-9544-4E41-9A21-513922F19A5A}" srcId="{26E209FB-0AD2-4EB7-A2E7-CC05F657808D}" destId="{9E6E7979-3A24-4A9D-9E54-31BB949A40EF}" srcOrd="4" destOrd="0" parTransId="{E82F92AC-0475-480B-9A95-094C9EC1562D}" sibTransId="{BE86C121-EE73-4C54-B883-EE38715AD9AF}"/>
    <dgm:cxn modelId="{1C1D2C4F-479F-4526-A174-36B3242DC62F}" type="presOf" srcId="{E37B2695-7556-42ED-8398-D73A25AC7143}" destId="{FC4EF3FA-ED00-438D-A40E-C0C6D54B2AAD}" srcOrd="0" destOrd="0" presId="urn:microsoft.com/office/officeart/2005/8/layout/chevron1"/>
    <dgm:cxn modelId="{665B9D7B-398E-403C-81D3-212F83257D60}" srcId="{26E209FB-0AD2-4EB7-A2E7-CC05F657808D}" destId="{05317351-E0DD-4534-BBEC-29037CE6DCE9}" srcOrd="5" destOrd="0" parTransId="{F4DFB2FF-EC94-4471-A5B9-7BB57A73251B}" sibTransId="{D2410624-D9A0-444A-9750-9A0D3D9F4A0B}"/>
    <dgm:cxn modelId="{5709229B-F1AE-4AF6-B54A-7EAE2E276473}" srcId="{26E209FB-0AD2-4EB7-A2E7-CC05F657808D}" destId="{4BB67784-BD6C-42B4-AFA9-532D94DC1514}" srcOrd="1" destOrd="0" parTransId="{5D2178F1-83D9-4D76-B5AD-77D4B296C33B}" sibTransId="{819015E5-3BAD-4000-9282-30C4A9679D5E}"/>
    <dgm:cxn modelId="{DABF14B8-1B7B-4C78-A62D-B10F3BCC134E}" type="presOf" srcId="{05317351-E0DD-4534-BBEC-29037CE6DCE9}" destId="{F71EF6AB-FB2E-46C5-BCFD-06A00AF81E27}" srcOrd="0" destOrd="0" presId="urn:microsoft.com/office/officeart/2005/8/layout/chevron1"/>
    <dgm:cxn modelId="{8FCB0FBF-1A06-4666-95C9-D68FADE8DC8F}" srcId="{26E209FB-0AD2-4EB7-A2E7-CC05F657808D}" destId="{BFB0A59E-0A5A-42F5-9E70-3ECBCB71B641}" srcOrd="2" destOrd="0" parTransId="{892D56DC-5A96-4A04-B1B6-0BDB8CA483A9}" sibTransId="{8EB4506A-86C8-4D5B-ACE1-D040474CA36B}"/>
    <dgm:cxn modelId="{C8412CCA-A9B1-4DD7-ABA3-F15A556C84CD}" type="presOf" srcId="{5E627560-F217-44B3-9338-3C6E2CA61C27}" destId="{7C3F5DAA-1E56-4C7C-9977-4129A688915D}" srcOrd="0" destOrd="0" presId="urn:microsoft.com/office/officeart/2005/8/layout/chevron1"/>
    <dgm:cxn modelId="{74B89BE3-6712-43FF-B474-72D9B24604F3}" type="presOf" srcId="{BFB0A59E-0A5A-42F5-9E70-3ECBCB71B641}" destId="{1DE876E5-8233-49CB-9E16-AF847B6B7364}" srcOrd="0" destOrd="0" presId="urn:microsoft.com/office/officeart/2005/8/layout/chevron1"/>
    <dgm:cxn modelId="{FF99E7E4-F0CE-4827-9A96-0E431AC8FBC0}" type="presOf" srcId="{9E6E7979-3A24-4A9D-9E54-31BB949A40EF}" destId="{CC7A4178-3B54-4CCA-B56E-7AC9780D36FF}" srcOrd="0" destOrd="0" presId="urn:microsoft.com/office/officeart/2005/8/layout/chevron1"/>
    <dgm:cxn modelId="{708AD4F1-8DAB-45D1-8A61-5F87B2381DD9}" srcId="{26E209FB-0AD2-4EB7-A2E7-CC05F657808D}" destId="{E37B2695-7556-42ED-8398-D73A25AC7143}" srcOrd="0" destOrd="0" parTransId="{E7F00586-F8E7-4BF6-B0E8-A3839C1E9B02}" sibTransId="{EF28AB5B-0F6A-4EEB-BD5A-EB205A2FB978}"/>
    <dgm:cxn modelId="{BEACFB0A-F0D6-47AD-8239-57AE1E6EE4C3}" type="presParOf" srcId="{AC54F337-7D2A-4D93-AD12-5CB8B81BE032}" destId="{FC4EF3FA-ED00-438D-A40E-C0C6D54B2AAD}" srcOrd="0" destOrd="0" presId="urn:microsoft.com/office/officeart/2005/8/layout/chevron1"/>
    <dgm:cxn modelId="{E9CDDA10-C34A-4E44-B081-1DC658B69E83}" type="presParOf" srcId="{AC54F337-7D2A-4D93-AD12-5CB8B81BE032}" destId="{C6C42CAD-852A-4583-9A2B-6A41F3658776}" srcOrd="1" destOrd="0" presId="urn:microsoft.com/office/officeart/2005/8/layout/chevron1"/>
    <dgm:cxn modelId="{7F4B16EE-EE57-4AED-BAEC-6A1139B6E3B9}" type="presParOf" srcId="{AC54F337-7D2A-4D93-AD12-5CB8B81BE032}" destId="{78D1A999-3BD8-4573-A359-CD7F53B10829}" srcOrd="2" destOrd="0" presId="urn:microsoft.com/office/officeart/2005/8/layout/chevron1"/>
    <dgm:cxn modelId="{499FB1AD-19DA-4B81-B111-0D1D3ADF67D2}" type="presParOf" srcId="{AC54F337-7D2A-4D93-AD12-5CB8B81BE032}" destId="{4D05E856-AFE0-45FD-8D48-E2D7FFCCFAFF}" srcOrd="3" destOrd="0" presId="urn:microsoft.com/office/officeart/2005/8/layout/chevron1"/>
    <dgm:cxn modelId="{0D4D28B0-E860-4C5D-8B37-AA21EE9A4DC4}" type="presParOf" srcId="{AC54F337-7D2A-4D93-AD12-5CB8B81BE032}" destId="{1DE876E5-8233-49CB-9E16-AF847B6B7364}" srcOrd="4" destOrd="0" presId="urn:microsoft.com/office/officeart/2005/8/layout/chevron1"/>
    <dgm:cxn modelId="{B8A3AEE7-C1B6-4446-9253-37A8B8B86504}" type="presParOf" srcId="{AC54F337-7D2A-4D93-AD12-5CB8B81BE032}" destId="{9ADD7C99-EF1A-4B98-8090-18C0970238AF}" srcOrd="5" destOrd="0" presId="urn:microsoft.com/office/officeart/2005/8/layout/chevron1"/>
    <dgm:cxn modelId="{B3DF85CA-4DB4-4450-AC4E-986A08A532DD}" type="presParOf" srcId="{AC54F337-7D2A-4D93-AD12-5CB8B81BE032}" destId="{7C3F5DAA-1E56-4C7C-9977-4129A688915D}" srcOrd="6" destOrd="0" presId="urn:microsoft.com/office/officeart/2005/8/layout/chevron1"/>
    <dgm:cxn modelId="{4A761F98-D89B-4CC0-B283-0E8B018B750F}" type="presParOf" srcId="{AC54F337-7D2A-4D93-AD12-5CB8B81BE032}" destId="{96097E98-D66A-4321-95DA-4FC592539408}" srcOrd="7" destOrd="0" presId="urn:microsoft.com/office/officeart/2005/8/layout/chevron1"/>
    <dgm:cxn modelId="{47BD2430-0068-4F7B-AE41-91EDDE6C7EBB}" type="presParOf" srcId="{AC54F337-7D2A-4D93-AD12-5CB8B81BE032}" destId="{CC7A4178-3B54-4CCA-B56E-7AC9780D36FF}" srcOrd="8" destOrd="0" presId="urn:microsoft.com/office/officeart/2005/8/layout/chevron1"/>
    <dgm:cxn modelId="{2DAB8A4C-240D-4C10-8E8C-48AF00DAFBDE}" type="presParOf" srcId="{AC54F337-7D2A-4D93-AD12-5CB8B81BE032}" destId="{837F82C3-2A3A-430E-9D5E-0F29ED048745}" srcOrd="9" destOrd="0" presId="urn:microsoft.com/office/officeart/2005/8/layout/chevron1"/>
    <dgm:cxn modelId="{3DDFA7D6-25CE-4603-B861-560F3EA882BE}" type="presParOf" srcId="{AC54F337-7D2A-4D93-AD12-5CB8B81BE032}" destId="{F71EF6AB-FB2E-46C5-BCFD-06A00AF81E27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6E209FB-0AD2-4EB7-A2E7-CC05F657808D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E37B2695-7556-42ED-8398-D73A25AC7143}">
      <dgm:prSet phldrT="[Text]"/>
      <dgm:spPr>
        <a:solidFill>
          <a:schemeClr val="accent1"/>
        </a:solidFill>
      </dgm:spPr>
      <dgm:t>
        <a:bodyPr/>
        <a:lstStyle/>
        <a:p>
          <a:r>
            <a:rPr lang="en-CA" dirty="0"/>
            <a:t>Introduction</a:t>
          </a:r>
        </a:p>
      </dgm:t>
    </dgm:pt>
    <dgm:pt modelId="{E7F00586-F8E7-4BF6-B0E8-A3839C1E9B02}" type="parTrans" cxnId="{708AD4F1-8DAB-45D1-8A61-5F87B2381DD9}">
      <dgm:prSet/>
      <dgm:spPr/>
      <dgm:t>
        <a:bodyPr/>
        <a:lstStyle/>
        <a:p>
          <a:endParaRPr lang="en-CA"/>
        </a:p>
      </dgm:t>
    </dgm:pt>
    <dgm:pt modelId="{EF28AB5B-0F6A-4EEB-BD5A-EB205A2FB978}" type="sibTrans" cxnId="{708AD4F1-8DAB-45D1-8A61-5F87B2381DD9}">
      <dgm:prSet/>
      <dgm:spPr/>
      <dgm:t>
        <a:bodyPr/>
        <a:lstStyle/>
        <a:p>
          <a:endParaRPr lang="en-CA"/>
        </a:p>
      </dgm:t>
    </dgm:pt>
    <dgm:pt modelId="{4BB67784-BD6C-42B4-AFA9-532D94DC1514}">
      <dgm:prSet phldrT="[Text]"/>
      <dgm:spPr/>
      <dgm:t>
        <a:bodyPr/>
        <a:lstStyle/>
        <a:p>
          <a:r>
            <a:rPr lang="en-CA" dirty="0"/>
            <a:t>Student Aid</a:t>
          </a:r>
        </a:p>
      </dgm:t>
    </dgm:pt>
    <dgm:pt modelId="{5D2178F1-83D9-4D76-B5AD-77D4B296C33B}" type="parTrans" cxnId="{5709229B-F1AE-4AF6-B54A-7EAE2E276473}">
      <dgm:prSet/>
      <dgm:spPr/>
      <dgm:t>
        <a:bodyPr/>
        <a:lstStyle/>
        <a:p>
          <a:endParaRPr lang="en-CA"/>
        </a:p>
      </dgm:t>
    </dgm:pt>
    <dgm:pt modelId="{819015E5-3BAD-4000-9282-30C4A9679D5E}" type="sibTrans" cxnId="{5709229B-F1AE-4AF6-B54A-7EAE2E276473}">
      <dgm:prSet/>
      <dgm:spPr/>
      <dgm:t>
        <a:bodyPr/>
        <a:lstStyle/>
        <a:p>
          <a:endParaRPr lang="en-CA"/>
        </a:p>
      </dgm:t>
    </dgm:pt>
    <dgm:pt modelId="{BFB0A59E-0A5A-42F5-9E70-3ECBCB71B641}">
      <dgm:prSet phldrT="[Text]"/>
      <dgm:spPr>
        <a:solidFill>
          <a:schemeClr val="accent5"/>
        </a:solidFill>
      </dgm:spPr>
      <dgm:t>
        <a:bodyPr/>
        <a:lstStyle/>
        <a:p>
          <a:r>
            <a:rPr lang="en-CA" dirty="0"/>
            <a:t>Bursaries</a:t>
          </a:r>
        </a:p>
      </dgm:t>
    </dgm:pt>
    <dgm:pt modelId="{892D56DC-5A96-4A04-B1B6-0BDB8CA483A9}" type="parTrans" cxnId="{8FCB0FBF-1A06-4666-95C9-D68FADE8DC8F}">
      <dgm:prSet/>
      <dgm:spPr/>
      <dgm:t>
        <a:bodyPr/>
        <a:lstStyle/>
        <a:p>
          <a:endParaRPr lang="en-CA"/>
        </a:p>
      </dgm:t>
    </dgm:pt>
    <dgm:pt modelId="{8EB4506A-86C8-4D5B-ACE1-D040474CA36B}" type="sibTrans" cxnId="{8FCB0FBF-1A06-4666-95C9-D68FADE8DC8F}">
      <dgm:prSet/>
      <dgm:spPr/>
      <dgm:t>
        <a:bodyPr/>
        <a:lstStyle/>
        <a:p>
          <a:endParaRPr lang="en-CA"/>
        </a:p>
      </dgm:t>
    </dgm:pt>
    <dgm:pt modelId="{5E627560-F217-44B3-9338-3C6E2CA61C27}">
      <dgm:prSet phldrT="[Text]"/>
      <dgm:spPr/>
      <dgm:t>
        <a:bodyPr/>
        <a:lstStyle/>
        <a:p>
          <a:r>
            <a:rPr lang="en-CA" dirty="0"/>
            <a:t>Award/Scholarship</a:t>
          </a:r>
        </a:p>
      </dgm:t>
    </dgm:pt>
    <dgm:pt modelId="{C01B630F-4DB5-4D54-A018-13B9278CB2EF}" type="parTrans" cxnId="{52473F31-67CF-45F0-AA37-0E4DD56E0910}">
      <dgm:prSet/>
      <dgm:spPr/>
      <dgm:t>
        <a:bodyPr/>
        <a:lstStyle/>
        <a:p>
          <a:endParaRPr lang="en-CA"/>
        </a:p>
      </dgm:t>
    </dgm:pt>
    <dgm:pt modelId="{35C68729-ACF9-46AD-A9DB-5BC3C444090F}" type="sibTrans" cxnId="{52473F31-67CF-45F0-AA37-0E4DD56E0910}">
      <dgm:prSet/>
      <dgm:spPr/>
      <dgm:t>
        <a:bodyPr/>
        <a:lstStyle/>
        <a:p>
          <a:endParaRPr lang="en-CA"/>
        </a:p>
      </dgm:t>
    </dgm:pt>
    <dgm:pt modelId="{9E6E7979-3A24-4A9D-9E54-31BB949A40EF}">
      <dgm:prSet phldrT="[Text]"/>
      <dgm:spPr/>
      <dgm:t>
        <a:bodyPr/>
        <a:lstStyle/>
        <a:p>
          <a:r>
            <a:rPr lang="en-CA" dirty="0"/>
            <a:t>Emergency Funds</a:t>
          </a:r>
        </a:p>
      </dgm:t>
    </dgm:pt>
    <dgm:pt modelId="{E82F92AC-0475-480B-9A95-094C9EC1562D}" type="parTrans" cxnId="{CC6F5246-9544-4E41-9A21-513922F19A5A}">
      <dgm:prSet/>
      <dgm:spPr/>
      <dgm:t>
        <a:bodyPr/>
        <a:lstStyle/>
        <a:p>
          <a:endParaRPr lang="en-CA"/>
        </a:p>
      </dgm:t>
    </dgm:pt>
    <dgm:pt modelId="{BE86C121-EE73-4C54-B883-EE38715AD9AF}" type="sibTrans" cxnId="{CC6F5246-9544-4E41-9A21-513922F19A5A}">
      <dgm:prSet/>
      <dgm:spPr/>
      <dgm:t>
        <a:bodyPr/>
        <a:lstStyle/>
        <a:p>
          <a:endParaRPr lang="en-CA"/>
        </a:p>
      </dgm:t>
    </dgm:pt>
    <dgm:pt modelId="{05317351-E0DD-4534-BBEC-29037CE6DCE9}">
      <dgm:prSet phldrT="[Text]"/>
      <dgm:spPr/>
      <dgm:t>
        <a:bodyPr/>
        <a:lstStyle/>
        <a:p>
          <a:r>
            <a:rPr lang="en-CA" dirty="0"/>
            <a:t>Additional Info</a:t>
          </a:r>
        </a:p>
      </dgm:t>
    </dgm:pt>
    <dgm:pt modelId="{F4DFB2FF-EC94-4471-A5B9-7BB57A73251B}" type="parTrans" cxnId="{665B9D7B-398E-403C-81D3-212F83257D60}">
      <dgm:prSet/>
      <dgm:spPr/>
      <dgm:t>
        <a:bodyPr/>
        <a:lstStyle/>
        <a:p>
          <a:endParaRPr lang="en-CA"/>
        </a:p>
      </dgm:t>
    </dgm:pt>
    <dgm:pt modelId="{D2410624-D9A0-444A-9750-9A0D3D9F4A0B}" type="sibTrans" cxnId="{665B9D7B-398E-403C-81D3-212F83257D60}">
      <dgm:prSet/>
      <dgm:spPr/>
      <dgm:t>
        <a:bodyPr/>
        <a:lstStyle/>
        <a:p>
          <a:endParaRPr lang="en-CA"/>
        </a:p>
      </dgm:t>
    </dgm:pt>
    <dgm:pt modelId="{AC54F337-7D2A-4D93-AD12-5CB8B81BE032}" type="pres">
      <dgm:prSet presAssocID="{26E209FB-0AD2-4EB7-A2E7-CC05F657808D}" presName="Name0" presStyleCnt="0">
        <dgm:presLayoutVars>
          <dgm:dir/>
          <dgm:animLvl val="lvl"/>
          <dgm:resizeHandles val="exact"/>
        </dgm:presLayoutVars>
      </dgm:prSet>
      <dgm:spPr/>
    </dgm:pt>
    <dgm:pt modelId="{FC4EF3FA-ED00-438D-A40E-C0C6D54B2AAD}" type="pres">
      <dgm:prSet presAssocID="{E37B2695-7556-42ED-8398-D73A25AC7143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</dgm:pt>
    <dgm:pt modelId="{C6C42CAD-852A-4583-9A2B-6A41F3658776}" type="pres">
      <dgm:prSet presAssocID="{EF28AB5B-0F6A-4EEB-BD5A-EB205A2FB978}" presName="parTxOnlySpace" presStyleCnt="0"/>
      <dgm:spPr/>
    </dgm:pt>
    <dgm:pt modelId="{78D1A999-3BD8-4573-A359-CD7F53B10829}" type="pres">
      <dgm:prSet presAssocID="{4BB67784-BD6C-42B4-AFA9-532D94DC1514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</dgm:pt>
    <dgm:pt modelId="{4D05E856-AFE0-45FD-8D48-E2D7FFCCFAFF}" type="pres">
      <dgm:prSet presAssocID="{819015E5-3BAD-4000-9282-30C4A9679D5E}" presName="parTxOnlySpace" presStyleCnt="0"/>
      <dgm:spPr/>
    </dgm:pt>
    <dgm:pt modelId="{1DE876E5-8233-49CB-9E16-AF847B6B7364}" type="pres">
      <dgm:prSet presAssocID="{BFB0A59E-0A5A-42F5-9E70-3ECBCB71B641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</dgm:pt>
    <dgm:pt modelId="{9ADD7C99-EF1A-4B98-8090-18C0970238AF}" type="pres">
      <dgm:prSet presAssocID="{8EB4506A-86C8-4D5B-ACE1-D040474CA36B}" presName="parTxOnlySpace" presStyleCnt="0"/>
      <dgm:spPr/>
    </dgm:pt>
    <dgm:pt modelId="{7C3F5DAA-1E56-4C7C-9977-4129A688915D}" type="pres">
      <dgm:prSet presAssocID="{5E627560-F217-44B3-9338-3C6E2CA61C27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</dgm:pt>
    <dgm:pt modelId="{96097E98-D66A-4321-95DA-4FC592539408}" type="pres">
      <dgm:prSet presAssocID="{35C68729-ACF9-46AD-A9DB-5BC3C444090F}" presName="parTxOnlySpace" presStyleCnt="0"/>
      <dgm:spPr/>
    </dgm:pt>
    <dgm:pt modelId="{CC7A4178-3B54-4CCA-B56E-7AC9780D36FF}" type="pres">
      <dgm:prSet presAssocID="{9E6E7979-3A24-4A9D-9E54-31BB949A40EF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</dgm:pt>
    <dgm:pt modelId="{837F82C3-2A3A-430E-9D5E-0F29ED048745}" type="pres">
      <dgm:prSet presAssocID="{BE86C121-EE73-4C54-B883-EE38715AD9AF}" presName="parTxOnlySpace" presStyleCnt="0"/>
      <dgm:spPr/>
    </dgm:pt>
    <dgm:pt modelId="{F71EF6AB-FB2E-46C5-BCFD-06A00AF81E27}" type="pres">
      <dgm:prSet presAssocID="{05317351-E0DD-4534-BBEC-29037CE6DCE9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4C1E4006-06EC-4B1B-B5E6-720A2886484D}" type="presOf" srcId="{4BB67784-BD6C-42B4-AFA9-532D94DC1514}" destId="{78D1A999-3BD8-4573-A359-CD7F53B10829}" srcOrd="0" destOrd="0" presId="urn:microsoft.com/office/officeart/2005/8/layout/chevron1"/>
    <dgm:cxn modelId="{767B0110-1186-4F85-86D3-DFDD5BA550B7}" type="presOf" srcId="{26E209FB-0AD2-4EB7-A2E7-CC05F657808D}" destId="{AC54F337-7D2A-4D93-AD12-5CB8B81BE032}" srcOrd="0" destOrd="0" presId="urn:microsoft.com/office/officeart/2005/8/layout/chevron1"/>
    <dgm:cxn modelId="{52473F31-67CF-45F0-AA37-0E4DD56E0910}" srcId="{26E209FB-0AD2-4EB7-A2E7-CC05F657808D}" destId="{5E627560-F217-44B3-9338-3C6E2CA61C27}" srcOrd="3" destOrd="0" parTransId="{C01B630F-4DB5-4D54-A018-13B9278CB2EF}" sibTransId="{35C68729-ACF9-46AD-A9DB-5BC3C444090F}"/>
    <dgm:cxn modelId="{CC6F5246-9544-4E41-9A21-513922F19A5A}" srcId="{26E209FB-0AD2-4EB7-A2E7-CC05F657808D}" destId="{9E6E7979-3A24-4A9D-9E54-31BB949A40EF}" srcOrd="4" destOrd="0" parTransId="{E82F92AC-0475-480B-9A95-094C9EC1562D}" sibTransId="{BE86C121-EE73-4C54-B883-EE38715AD9AF}"/>
    <dgm:cxn modelId="{1C1D2C4F-479F-4526-A174-36B3242DC62F}" type="presOf" srcId="{E37B2695-7556-42ED-8398-D73A25AC7143}" destId="{FC4EF3FA-ED00-438D-A40E-C0C6D54B2AAD}" srcOrd="0" destOrd="0" presId="urn:microsoft.com/office/officeart/2005/8/layout/chevron1"/>
    <dgm:cxn modelId="{665B9D7B-398E-403C-81D3-212F83257D60}" srcId="{26E209FB-0AD2-4EB7-A2E7-CC05F657808D}" destId="{05317351-E0DD-4534-BBEC-29037CE6DCE9}" srcOrd="5" destOrd="0" parTransId="{F4DFB2FF-EC94-4471-A5B9-7BB57A73251B}" sibTransId="{D2410624-D9A0-444A-9750-9A0D3D9F4A0B}"/>
    <dgm:cxn modelId="{5709229B-F1AE-4AF6-B54A-7EAE2E276473}" srcId="{26E209FB-0AD2-4EB7-A2E7-CC05F657808D}" destId="{4BB67784-BD6C-42B4-AFA9-532D94DC1514}" srcOrd="1" destOrd="0" parTransId="{5D2178F1-83D9-4D76-B5AD-77D4B296C33B}" sibTransId="{819015E5-3BAD-4000-9282-30C4A9679D5E}"/>
    <dgm:cxn modelId="{DABF14B8-1B7B-4C78-A62D-B10F3BCC134E}" type="presOf" srcId="{05317351-E0DD-4534-BBEC-29037CE6DCE9}" destId="{F71EF6AB-FB2E-46C5-BCFD-06A00AF81E27}" srcOrd="0" destOrd="0" presId="urn:microsoft.com/office/officeart/2005/8/layout/chevron1"/>
    <dgm:cxn modelId="{8FCB0FBF-1A06-4666-95C9-D68FADE8DC8F}" srcId="{26E209FB-0AD2-4EB7-A2E7-CC05F657808D}" destId="{BFB0A59E-0A5A-42F5-9E70-3ECBCB71B641}" srcOrd="2" destOrd="0" parTransId="{892D56DC-5A96-4A04-B1B6-0BDB8CA483A9}" sibTransId="{8EB4506A-86C8-4D5B-ACE1-D040474CA36B}"/>
    <dgm:cxn modelId="{C8412CCA-A9B1-4DD7-ABA3-F15A556C84CD}" type="presOf" srcId="{5E627560-F217-44B3-9338-3C6E2CA61C27}" destId="{7C3F5DAA-1E56-4C7C-9977-4129A688915D}" srcOrd="0" destOrd="0" presId="urn:microsoft.com/office/officeart/2005/8/layout/chevron1"/>
    <dgm:cxn modelId="{74B89BE3-6712-43FF-B474-72D9B24604F3}" type="presOf" srcId="{BFB0A59E-0A5A-42F5-9E70-3ECBCB71B641}" destId="{1DE876E5-8233-49CB-9E16-AF847B6B7364}" srcOrd="0" destOrd="0" presId="urn:microsoft.com/office/officeart/2005/8/layout/chevron1"/>
    <dgm:cxn modelId="{FF99E7E4-F0CE-4827-9A96-0E431AC8FBC0}" type="presOf" srcId="{9E6E7979-3A24-4A9D-9E54-31BB949A40EF}" destId="{CC7A4178-3B54-4CCA-B56E-7AC9780D36FF}" srcOrd="0" destOrd="0" presId="urn:microsoft.com/office/officeart/2005/8/layout/chevron1"/>
    <dgm:cxn modelId="{708AD4F1-8DAB-45D1-8A61-5F87B2381DD9}" srcId="{26E209FB-0AD2-4EB7-A2E7-CC05F657808D}" destId="{E37B2695-7556-42ED-8398-D73A25AC7143}" srcOrd="0" destOrd="0" parTransId="{E7F00586-F8E7-4BF6-B0E8-A3839C1E9B02}" sibTransId="{EF28AB5B-0F6A-4EEB-BD5A-EB205A2FB978}"/>
    <dgm:cxn modelId="{BEACFB0A-F0D6-47AD-8239-57AE1E6EE4C3}" type="presParOf" srcId="{AC54F337-7D2A-4D93-AD12-5CB8B81BE032}" destId="{FC4EF3FA-ED00-438D-A40E-C0C6D54B2AAD}" srcOrd="0" destOrd="0" presId="urn:microsoft.com/office/officeart/2005/8/layout/chevron1"/>
    <dgm:cxn modelId="{E9CDDA10-C34A-4E44-B081-1DC658B69E83}" type="presParOf" srcId="{AC54F337-7D2A-4D93-AD12-5CB8B81BE032}" destId="{C6C42CAD-852A-4583-9A2B-6A41F3658776}" srcOrd="1" destOrd="0" presId="urn:microsoft.com/office/officeart/2005/8/layout/chevron1"/>
    <dgm:cxn modelId="{7F4B16EE-EE57-4AED-BAEC-6A1139B6E3B9}" type="presParOf" srcId="{AC54F337-7D2A-4D93-AD12-5CB8B81BE032}" destId="{78D1A999-3BD8-4573-A359-CD7F53B10829}" srcOrd="2" destOrd="0" presId="urn:microsoft.com/office/officeart/2005/8/layout/chevron1"/>
    <dgm:cxn modelId="{499FB1AD-19DA-4B81-B111-0D1D3ADF67D2}" type="presParOf" srcId="{AC54F337-7D2A-4D93-AD12-5CB8B81BE032}" destId="{4D05E856-AFE0-45FD-8D48-E2D7FFCCFAFF}" srcOrd="3" destOrd="0" presId="urn:microsoft.com/office/officeart/2005/8/layout/chevron1"/>
    <dgm:cxn modelId="{0D4D28B0-E860-4C5D-8B37-AA21EE9A4DC4}" type="presParOf" srcId="{AC54F337-7D2A-4D93-AD12-5CB8B81BE032}" destId="{1DE876E5-8233-49CB-9E16-AF847B6B7364}" srcOrd="4" destOrd="0" presId="urn:microsoft.com/office/officeart/2005/8/layout/chevron1"/>
    <dgm:cxn modelId="{B8A3AEE7-C1B6-4446-9253-37A8B8B86504}" type="presParOf" srcId="{AC54F337-7D2A-4D93-AD12-5CB8B81BE032}" destId="{9ADD7C99-EF1A-4B98-8090-18C0970238AF}" srcOrd="5" destOrd="0" presId="urn:microsoft.com/office/officeart/2005/8/layout/chevron1"/>
    <dgm:cxn modelId="{B3DF85CA-4DB4-4450-AC4E-986A08A532DD}" type="presParOf" srcId="{AC54F337-7D2A-4D93-AD12-5CB8B81BE032}" destId="{7C3F5DAA-1E56-4C7C-9977-4129A688915D}" srcOrd="6" destOrd="0" presId="urn:microsoft.com/office/officeart/2005/8/layout/chevron1"/>
    <dgm:cxn modelId="{4A761F98-D89B-4CC0-B283-0E8B018B750F}" type="presParOf" srcId="{AC54F337-7D2A-4D93-AD12-5CB8B81BE032}" destId="{96097E98-D66A-4321-95DA-4FC592539408}" srcOrd="7" destOrd="0" presId="urn:microsoft.com/office/officeart/2005/8/layout/chevron1"/>
    <dgm:cxn modelId="{47BD2430-0068-4F7B-AE41-91EDDE6C7EBB}" type="presParOf" srcId="{AC54F337-7D2A-4D93-AD12-5CB8B81BE032}" destId="{CC7A4178-3B54-4CCA-B56E-7AC9780D36FF}" srcOrd="8" destOrd="0" presId="urn:microsoft.com/office/officeart/2005/8/layout/chevron1"/>
    <dgm:cxn modelId="{2DAB8A4C-240D-4C10-8E8C-48AF00DAFBDE}" type="presParOf" srcId="{AC54F337-7D2A-4D93-AD12-5CB8B81BE032}" destId="{837F82C3-2A3A-430E-9D5E-0F29ED048745}" srcOrd="9" destOrd="0" presId="urn:microsoft.com/office/officeart/2005/8/layout/chevron1"/>
    <dgm:cxn modelId="{3DDFA7D6-25CE-4603-B861-560F3EA882BE}" type="presParOf" srcId="{AC54F337-7D2A-4D93-AD12-5CB8B81BE032}" destId="{F71EF6AB-FB2E-46C5-BCFD-06A00AF81E27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6E209FB-0AD2-4EB7-A2E7-CC05F657808D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E37B2695-7556-42ED-8398-D73A25AC7143}">
      <dgm:prSet phldrT="[Text]"/>
      <dgm:spPr>
        <a:solidFill>
          <a:schemeClr val="accent1"/>
        </a:solidFill>
      </dgm:spPr>
      <dgm:t>
        <a:bodyPr/>
        <a:lstStyle/>
        <a:p>
          <a:r>
            <a:rPr lang="en-CA" dirty="0"/>
            <a:t>Introduction</a:t>
          </a:r>
        </a:p>
      </dgm:t>
    </dgm:pt>
    <dgm:pt modelId="{E7F00586-F8E7-4BF6-B0E8-A3839C1E9B02}" type="parTrans" cxnId="{708AD4F1-8DAB-45D1-8A61-5F87B2381DD9}">
      <dgm:prSet/>
      <dgm:spPr/>
      <dgm:t>
        <a:bodyPr/>
        <a:lstStyle/>
        <a:p>
          <a:endParaRPr lang="en-CA"/>
        </a:p>
      </dgm:t>
    </dgm:pt>
    <dgm:pt modelId="{EF28AB5B-0F6A-4EEB-BD5A-EB205A2FB978}" type="sibTrans" cxnId="{708AD4F1-8DAB-45D1-8A61-5F87B2381DD9}">
      <dgm:prSet/>
      <dgm:spPr/>
      <dgm:t>
        <a:bodyPr/>
        <a:lstStyle/>
        <a:p>
          <a:endParaRPr lang="en-CA"/>
        </a:p>
      </dgm:t>
    </dgm:pt>
    <dgm:pt modelId="{4BB67784-BD6C-42B4-AFA9-532D94DC1514}">
      <dgm:prSet phldrT="[Text]"/>
      <dgm:spPr/>
      <dgm:t>
        <a:bodyPr/>
        <a:lstStyle/>
        <a:p>
          <a:r>
            <a:rPr lang="en-CA" dirty="0"/>
            <a:t>Student Aid</a:t>
          </a:r>
        </a:p>
      </dgm:t>
    </dgm:pt>
    <dgm:pt modelId="{5D2178F1-83D9-4D76-B5AD-77D4B296C33B}" type="parTrans" cxnId="{5709229B-F1AE-4AF6-B54A-7EAE2E276473}">
      <dgm:prSet/>
      <dgm:spPr/>
      <dgm:t>
        <a:bodyPr/>
        <a:lstStyle/>
        <a:p>
          <a:endParaRPr lang="en-CA"/>
        </a:p>
      </dgm:t>
    </dgm:pt>
    <dgm:pt modelId="{819015E5-3BAD-4000-9282-30C4A9679D5E}" type="sibTrans" cxnId="{5709229B-F1AE-4AF6-B54A-7EAE2E276473}">
      <dgm:prSet/>
      <dgm:spPr/>
      <dgm:t>
        <a:bodyPr/>
        <a:lstStyle/>
        <a:p>
          <a:endParaRPr lang="en-CA"/>
        </a:p>
      </dgm:t>
    </dgm:pt>
    <dgm:pt modelId="{BFB0A59E-0A5A-42F5-9E70-3ECBCB71B641}">
      <dgm:prSet phldrT="[Text]"/>
      <dgm:spPr/>
      <dgm:t>
        <a:bodyPr/>
        <a:lstStyle/>
        <a:p>
          <a:r>
            <a:rPr lang="en-CA" dirty="0"/>
            <a:t>Bursaries</a:t>
          </a:r>
        </a:p>
      </dgm:t>
    </dgm:pt>
    <dgm:pt modelId="{892D56DC-5A96-4A04-B1B6-0BDB8CA483A9}" type="parTrans" cxnId="{8FCB0FBF-1A06-4666-95C9-D68FADE8DC8F}">
      <dgm:prSet/>
      <dgm:spPr/>
      <dgm:t>
        <a:bodyPr/>
        <a:lstStyle/>
        <a:p>
          <a:endParaRPr lang="en-CA"/>
        </a:p>
      </dgm:t>
    </dgm:pt>
    <dgm:pt modelId="{8EB4506A-86C8-4D5B-ACE1-D040474CA36B}" type="sibTrans" cxnId="{8FCB0FBF-1A06-4666-95C9-D68FADE8DC8F}">
      <dgm:prSet/>
      <dgm:spPr/>
      <dgm:t>
        <a:bodyPr/>
        <a:lstStyle/>
        <a:p>
          <a:endParaRPr lang="en-CA"/>
        </a:p>
      </dgm:t>
    </dgm:pt>
    <dgm:pt modelId="{5E627560-F217-44B3-9338-3C6E2CA61C27}">
      <dgm:prSet phldrT="[Text]"/>
      <dgm:spPr>
        <a:solidFill>
          <a:schemeClr val="accent5"/>
        </a:solidFill>
        <a:ln>
          <a:solidFill>
            <a:schemeClr val="bg1"/>
          </a:solidFill>
        </a:ln>
      </dgm:spPr>
      <dgm:t>
        <a:bodyPr/>
        <a:lstStyle/>
        <a:p>
          <a:r>
            <a:rPr lang="en-CA" dirty="0"/>
            <a:t>Award/Scholarship</a:t>
          </a:r>
        </a:p>
      </dgm:t>
    </dgm:pt>
    <dgm:pt modelId="{C01B630F-4DB5-4D54-A018-13B9278CB2EF}" type="parTrans" cxnId="{52473F31-67CF-45F0-AA37-0E4DD56E0910}">
      <dgm:prSet/>
      <dgm:spPr/>
      <dgm:t>
        <a:bodyPr/>
        <a:lstStyle/>
        <a:p>
          <a:endParaRPr lang="en-CA"/>
        </a:p>
      </dgm:t>
    </dgm:pt>
    <dgm:pt modelId="{35C68729-ACF9-46AD-A9DB-5BC3C444090F}" type="sibTrans" cxnId="{52473F31-67CF-45F0-AA37-0E4DD56E0910}">
      <dgm:prSet/>
      <dgm:spPr/>
      <dgm:t>
        <a:bodyPr/>
        <a:lstStyle/>
        <a:p>
          <a:endParaRPr lang="en-CA"/>
        </a:p>
      </dgm:t>
    </dgm:pt>
    <dgm:pt modelId="{9E6E7979-3A24-4A9D-9E54-31BB949A40EF}">
      <dgm:prSet phldrT="[Text]"/>
      <dgm:spPr/>
      <dgm:t>
        <a:bodyPr/>
        <a:lstStyle/>
        <a:p>
          <a:r>
            <a:rPr lang="en-CA" dirty="0"/>
            <a:t>Emergency Funds</a:t>
          </a:r>
        </a:p>
      </dgm:t>
    </dgm:pt>
    <dgm:pt modelId="{E82F92AC-0475-480B-9A95-094C9EC1562D}" type="parTrans" cxnId="{CC6F5246-9544-4E41-9A21-513922F19A5A}">
      <dgm:prSet/>
      <dgm:spPr/>
      <dgm:t>
        <a:bodyPr/>
        <a:lstStyle/>
        <a:p>
          <a:endParaRPr lang="en-CA"/>
        </a:p>
      </dgm:t>
    </dgm:pt>
    <dgm:pt modelId="{BE86C121-EE73-4C54-B883-EE38715AD9AF}" type="sibTrans" cxnId="{CC6F5246-9544-4E41-9A21-513922F19A5A}">
      <dgm:prSet/>
      <dgm:spPr/>
      <dgm:t>
        <a:bodyPr/>
        <a:lstStyle/>
        <a:p>
          <a:endParaRPr lang="en-CA"/>
        </a:p>
      </dgm:t>
    </dgm:pt>
    <dgm:pt modelId="{05317351-E0DD-4534-BBEC-29037CE6DCE9}">
      <dgm:prSet phldrT="[Text]"/>
      <dgm:spPr/>
      <dgm:t>
        <a:bodyPr/>
        <a:lstStyle/>
        <a:p>
          <a:r>
            <a:rPr lang="en-CA" dirty="0"/>
            <a:t>Additional Info</a:t>
          </a:r>
        </a:p>
      </dgm:t>
    </dgm:pt>
    <dgm:pt modelId="{F4DFB2FF-EC94-4471-A5B9-7BB57A73251B}" type="parTrans" cxnId="{665B9D7B-398E-403C-81D3-212F83257D60}">
      <dgm:prSet/>
      <dgm:spPr/>
      <dgm:t>
        <a:bodyPr/>
        <a:lstStyle/>
        <a:p>
          <a:endParaRPr lang="en-CA"/>
        </a:p>
      </dgm:t>
    </dgm:pt>
    <dgm:pt modelId="{D2410624-D9A0-444A-9750-9A0D3D9F4A0B}" type="sibTrans" cxnId="{665B9D7B-398E-403C-81D3-212F83257D60}">
      <dgm:prSet/>
      <dgm:spPr/>
      <dgm:t>
        <a:bodyPr/>
        <a:lstStyle/>
        <a:p>
          <a:endParaRPr lang="en-CA"/>
        </a:p>
      </dgm:t>
    </dgm:pt>
    <dgm:pt modelId="{AC54F337-7D2A-4D93-AD12-5CB8B81BE032}" type="pres">
      <dgm:prSet presAssocID="{26E209FB-0AD2-4EB7-A2E7-CC05F657808D}" presName="Name0" presStyleCnt="0">
        <dgm:presLayoutVars>
          <dgm:dir/>
          <dgm:animLvl val="lvl"/>
          <dgm:resizeHandles val="exact"/>
        </dgm:presLayoutVars>
      </dgm:prSet>
      <dgm:spPr/>
    </dgm:pt>
    <dgm:pt modelId="{FC4EF3FA-ED00-438D-A40E-C0C6D54B2AAD}" type="pres">
      <dgm:prSet presAssocID="{E37B2695-7556-42ED-8398-D73A25AC7143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</dgm:pt>
    <dgm:pt modelId="{C6C42CAD-852A-4583-9A2B-6A41F3658776}" type="pres">
      <dgm:prSet presAssocID="{EF28AB5B-0F6A-4EEB-BD5A-EB205A2FB978}" presName="parTxOnlySpace" presStyleCnt="0"/>
      <dgm:spPr/>
    </dgm:pt>
    <dgm:pt modelId="{78D1A999-3BD8-4573-A359-CD7F53B10829}" type="pres">
      <dgm:prSet presAssocID="{4BB67784-BD6C-42B4-AFA9-532D94DC1514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</dgm:pt>
    <dgm:pt modelId="{4D05E856-AFE0-45FD-8D48-E2D7FFCCFAFF}" type="pres">
      <dgm:prSet presAssocID="{819015E5-3BAD-4000-9282-30C4A9679D5E}" presName="parTxOnlySpace" presStyleCnt="0"/>
      <dgm:spPr/>
    </dgm:pt>
    <dgm:pt modelId="{1DE876E5-8233-49CB-9E16-AF847B6B7364}" type="pres">
      <dgm:prSet presAssocID="{BFB0A59E-0A5A-42F5-9E70-3ECBCB71B641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</dgm:pt>
    <dgm:pt modelId="{9ADD7C99-EF1A-4B98-8090-18C0970238AF}" type="pres">
      <dgm:prSet presAssocID="{8EB4506A-86C8-4D5B-ACE1-D040474CA36B}" presName="parTxOnlySpace" presStyleCnt="0"/>
      <dgm:spPr/>
    </dgm:pt>
    <dgm:pt modelId="{7C3F5DAA-1E56-4C7C-9977-4129A688915D}" type="pres">
      <dgm:prSet presAssocID="{5E627560-F217-44B3-9338-3C6E2CA61C27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</dgm:pt>
    <dgm:pt modelId="{96097E98-D66A-4321-95DA-4FC592539408}" type="pres">
      <dgm:prSet presAssocID="{35C68729-ACF9-46AD-A9DB-5BC3C444090F}" presName="parTxOnlySpace" presStyleCnt="0"/>
      <dgm:spPr/>
    </dgm:pt>
    <dgm:pt modelId="{CC7A4178-3B54-4CCA-B56E-7AC9780D36FF}" type="pres">
      <dgm:prSet presAssocID="{9E6E7979-3A24-4A9D-9E54-31BB949A40EF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</dgm:pt>
    <dgm:pt modelId="{837F82C3-2A3A-430E-9D5E-0F29ED048745}" type="pres">
      <dgm:prSet presAssocID="{BE86C121-EE73-4C54-B883-EE38715AD9AF}" presName="parTxOnlySpace" presStyleCnt="0"/>
      <dgm:spPr/>
    </dgm:pt>
    <dgm:pt modelId="{F71EF6AB-FB2E-46C5-BCFD-06A00AF81E27}" type="pres">
      <dgm:prSet presAssocID="{05317351-E0DD-4534-BBEC-29037CE6DCE9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4C1E4006-06EC-4B1B-B5E6-720A2886484D}" type="presOf" srcId="{4BB67784-BD6C-42B4-AFA9-532D94DC1514}" destId="{78D1A999-3BD8-4573-A359-CD7F53B10829}" srcOrd="0" destOrd="0" presId="urn:microsoft.com/office/officeart/2005/8/layout/chevron1"/>
    <dgm:cxn modelId="{767B0110-1186-4F85-86D3-DFDD5BA550B7}" type="presOf" srcId="{26E209FB-0AD2-4EB7-A2E7-CC05F657808D}" destId="{AC54F337-7D2A-4D93-AD12-5CB8B81BE032}" srcOrd="0" destOrd="0" presId="urn:microsoft.com/office/officeart/2005/8/layout/chevron1"/>
    <dgm:cxn modelId="{52473F31-67CF-45F0-AA37-0E4DD56E0910}" srcId="{26E209FB-0AD2-4EB7-A2E7-CC05F657808D}" destId="{5E627560-F217-44B3-9338-3C6E2CA61C27}" srcOrd="3" destOrd="0" parTransId="{C01B630F-4DB5-4D54-A018-13B9278CB2EF}" sibTransId="{35C68729-ACF9-46AD-A9DB-5BC3C444090F}"/>
    <dgm:cxn modelId="{CC6F5246-9544-4E41-9A21-513922F19A5A}" srcId="{26E209FB-0AD2-4EB7-A2E7-CC05F657808D}" destId="{9E6E7979-3A24-4A9D-9E54-31BB949A40EF}" srcOrd="4" destOrd="0" parTransId="{E82F92AC-0475-480B-9A95-094C9EC1562D}" sibTransId="{BE86C121-EE73-4C54-B883-EE38715AD9AF}"/>
    <dgm:cxn modelId="{1C1D2C4F-479F-4526-A174-36B3242DC62F}" type="presOf" srcId="{E37B2695-7556-42ED-8398-D73A25AC7143}" destId="{FC4EF3FA-ED00-438D-A40E-C0C6D54B2AAD}" srcOrd="0" destOrd="0" presId="urn:microsoft.com/office/officeart/2005/8/layout/chevron1"/>
    <dgm:cxn modelId="{665B9D7B-398E-403C-81D3-212F83257D60}" srcId="{26E209FB-0AD2-4EB7-A2E7-CC05F657808D}" destId="{05317351-E0DD-4534-BBEC-29037CE6DCE9}" srcOrd="5" destOrd="0" parTransId="{F4DFB2FF-EC94-4471-A5B9-7BB57A73251B}" sibTransId="{D2410624-D9A0-444A-9750-9A0D3D9F4A0B}"/>
    <dgm:cxn modelId="{5709229B-F1AE-4AF6-B54A-7EAE2E276473}" srcId="{26E209FB-0AD2-4EB7-A2E7-CC05F657808D}" destId="{4BB67784-BD6C-42B4-AFA9-532D94DC1514}" srcOrd="1" destOrd="0" parTransId="{5D2178F1-83D9-4D76-B5AD-77D4B296C33B}" sibTransId="{819015E5-3BAD-4000-9282-30C4A9679D5E}"/>
    <dgm:cxn modelId="{DABF14B8-1B7B-4C78-A62D-B10F3BCC134E}" type="presOf" srcId="{05317351-E0DD-4534-BBEC-29037CE6DCE9}" destId="{F71EF6AB-FB2E-46C5-BCFD-06A00AF81E27}" srcOrd="0" destOrd="0" presId="urn:microsoft.com/office/officeart/2005/8/layout/chevron1"/>
    <dgm:cxn modelId="{8FCB0FBF-1A06-4666-95C9-D68FADE8DC8F}" srcId="{26E209FB-0AD2-4EB7-A2E7-CC05F657808D}" destId="{BFB0A59E-0A5A-42F5-9E70-3ECBCB71B641}" srcOrd="2" destOrd="0" parTransId="{892D56DC-5A96-4A04-B1B6-0BDB8CA483A9}" sibTransId="{8EB4506A-86C8-4D5B-ACE1-D040474CA36B}"/>
    <dgm:cxn modelId="{C8412CCA-A9B1-4DD7-ABA3-F15A556C84CD}" type="presOf" srcId="{5E627560-F217-44B3-9338-3C6E2CA61C27}" destId="{7C3F5DAA-1E56-4C7C-9977-4129A688915D}" srcOrd="0" destOrd="0" presId="urn:microsoft.com/office/officeart/2005/8/layout/chevron1"/>
    <dgm:cxn modelId="{74B89BE3-6712-43FF-B474-72D9B24604F3}" type="presOf" srcId="{BFB0A59E-0A5A-42F5-9E70-3ECBCB71B641}" destId="{1DE876E5-8233-49CB-9E16-AF847B6B7364}" srcOrd="0" destOrd="0" presId="urn:microsoft.com/office/officeart/2005/8/layout/chevron1"/>
    <dgm:cxn modelId="{FF99E7E4-F0CE-4827-9A96-0E431AC8FBC0}" type="presOf" srcId="{9E6E7979-3A24-4A9D-9E54-31BB949A40EF}" destId="{CC7A4178-3B54-4CCA-B56E-7AC9780D36FF}" srcOrd="0" destOrd="0" presId="urn:microsoft.com/office/officeart/2005/8/layout/chevron1"/>
    <dgm:cxn modelId="{708AD4F1-8DAB-45D1-8A61-5F87B2381DD9}" srcId="{26E209FB-0AD2-4EB7-A2E7-CC05F657808D}" destId="{E37B2695-7556-42ED-8398-D73A25AC7143}" srcOrd="0" destOrd="0" parTransId="{E7F00586-F8E7-4BF6-B0E8-A3839C1E9B02}" sibTransId="{EF28AB5B-0F6A-4EEB-BD5A-EB205A2FB978}"/>
    <dgm:cxn modelId="{BEACFB0A-F0D6-47AD-8239-57AE1E6EE4C3}" type="presParOf" srcId="{AC54F337-7D2A-4D93-AD12-5CB8B81BE032}" destId="{FC4EF3FA-ED00-438D-A40E-C0C6D54B2AAD}" srcOrd="0" destOrd="0" presId="urn:microsoft.com/office/officeart/2005/8/layout/chevron1"/>
    <dgm:cxn modelId="{E9CDDA10-C34A-4E44-B081-1DC658B69E83}" type="presParOf" srcId="{AC54F337-7D2A-4D93-AD12-5CB8B81BE032}" destId="{C6C42CAD-852A-4583-9A2B-6A41F3658776}" srcOrd="1" destOrd="0" presId="urn:microsoft.com/office/officeart/2005/8/layout/chevron1"/>
    <dgm:cxn modelId="{7F4B16EE-EE57-4AED-BAEC-6A1139B6E3B9}" type="presParOf" srcId="{AC54F337-7D2A-4D93-AD12-5CB8B81BE032}" destId="{78D1A999-3BD8-4573-A359-CD7F53B10829}" srcOrd="2" destOrd="0" presId="urn:microsoft.com/office/officeart/2005/8/layout/chevron1"/>
    <dgm:cxn modelId="{499FB1AD-19DA-4B81-B111-0D1D3ADF67D2}" type="presParOf" srcId="{AC54F337-7D2A-4D93-AD12-5CB8B81BE032}" destId="{4D05E856-AFE0-45FD-8D48-E2D7FFCCFAFF}" srcOrd="3" destOrd="0" presId="urn:microsoft.com/office/officeart/2005/8/layout/chevron1"/>
    <dgm:cxn modelId="{0D4D28B0-E860-4C5D-8B37-AA21EE9A4DC4}" type="presParOf" srcId="{AC54F337-7D2A-4D93-AD12-5CB8B81BE032}" destId="{1DE876E5-8233-49CB-9E16-AF847B6B7364}" srcOrd="4" destOrd="0" presId="urn:microsoft.com/office/officeart/2005/8/layout/chevron1"/>
    <dgm:cxn modelId="{B8A3AEE7-C1B6-4446-9253-37A8B8B86504}" type="presParOf" srcId="{AC54F337-7D2A-4D93-AD12-5CB8B81BE032}" destId="{9ADD7C99-EF1A-4B98-8090-18C0970238AF}" srcOrd="5" destOrd="0" presId="urn:microsoft.com/office/officeart/2005/8/layout/chevron1"/>
    <dgm:cxn modelId="{B3DF85CA-4DB4-4450-AC4E-986A08A532DD}" type="presParOf" srcId="{AC54F337-7D2A-4D93-AD12-5CB8B81BE032}" destId="{7C3F5DAA-1E56-4C7C-9977-4129A688915D}" srcOrd="6" destOrd="0" presId="urn:microsoft.com/office/officeart/2005/8/layout/chevron1"/>
    <dgm:cxn modelId="{4A761F98-D89B-4CC0-B283-0E8B018B750F}" type="presParOf" srcId="{AC54F337-7D2A-4D93-AD12-5CB8B81BE032}" destId="{96097E98-D66A-4321-95DA-4FC592539408}" srcOrd="7" destOrd="0" presId="urn:microsoft.com/office/officeart/2005/8/layout/chevron1"/>
    <dgm:cxn modelId="{47BD2430-0068-4F7B-AE41-91EDDE6C7EBB}" type="presParOf" srcId="{AC54F337-7D2A-4D93-AD12-5CB8B81BE032}" destId="{CC7A4178-3B54-4CCA-B56E-7AC9780D36FF}" srcOrd="8" destOrd="0" presId="urn:microsoft.com/office/officeart/2005/8/layout/chevron1"/>
    <dgm:cxn modelId="{2DAB8A4C-240D-4C10-8E8C-48AF00DAFBDE}" type="presParOf" srcId="{AC54F337-7D2A-4D93-AD12-5CB8B81BE032}" destId="{837F82C3-2A3A-430E-9D5E-0F29ED048745}" srcOrd="9" destOrd="0" presId="urn:microsoft.com/office/officeart/2005/8/layout/chevron1"/>
    <dgm:cxn modelId="{3DDFA7D6-25CE-4603-B861-560F3EA882BE}" type="presParOf" srcId="{AC54F337-7D2A-4D93-AD12-5CB8B81BE032}" destId="{F71EF6AB-FB2E-46C5-BCFD-06A00AF81E27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6E209FB-0AD2-4EB7-A2E7-CC05F657808D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E37B2695-7556-42ED-8398-D73A25AC7143}">
      <dgm:prSet phldrT="[Text]"/>
      <dgm:spPr>
        <a:solidFill>
          <a:schemeClr val="accent1"/>
        </a:solidFill>
      </dgm:spPr>
      <dgm:t>
        <a:bodyPr/>
        <a:lstStyle/>
        <a:p>
          <a:r>
            <a:rPr lang="en-CA" dirty="0"/>
            <a:t>Introduction</a:t>
          </a:r>
        </a:p>
      </dgm:t>
    </dgm:pt>
    <dgm:pt modelId="{E7F00586-F8E7-4BF6-B0E8-A3839C1E9B02}" type="parTrans" cxnId="{708AD4F1-8DAB-45D1-8A61-5F87B2381DD9}">
      <dgm:prSet/>
      <dgm:spPr/>
      <dgm:t>
        <a:bodyPr/>
        <a:lstStyle/>
        <a:p>
          <a:endParaRPr lang="en-CA"/>
        </a:p>
      </dgm:t>
    </dgm:pt>
    <dgm:pt modelId="{EF28AB5B-0F6A-4EEB-BD5A-EB205A2FB978}" type="sibTrans" cxnId="{708AD4F1-8DAB-45D1-8A61-5F87B2381DD9}">
      <dgm:prSet/>
      <dgm:spPr/>
      <dgm:t>
        <a:bodyPr/>
        <a:lstStyle/>
        <a:p>
          <a:endParaRPr lang="en-CA"/>
        </a:p>
      </dgm:t>
    </dgm:pt>
    <dgm:pt modelId="{4BB67784-BD6C-42B4-AFA9-532D94DC1514}">
      <dgm:prSet phldrT="[Text]"/>
      <dgm:spPr/>
      <dgm:t>
        <a:bodyPr/>
        <a:lstStyle/>
        <a:p>
          <a:r>
            <a:rPr lang="en-CA" dirty="0"/>
            <a:t>Student Aid</a:t>
          </a:r>
        </a:p>
      </dgm:t>
    </dgm:pt>
    <dgm:pt modelId="{5D2178F1-83D9-4D76-B5AD-77D4B296C33B}" type="parTrans" cxnId="{5709229B-F1AE-4AF6-B54A-7EAE2E276473}">
      <dgm:prSet/>
      <dgm:spPr/>
      <dgm:t>
        <a:bodyPr/>
        <a:lstStyle/>
        <a:p>
          <a:endParaRPr lang="en-CA"/>
        </a:p>
      </dgm:t>
    </dgm:pt>
    <dgm:pt modelId="{819015E5-3BAD-4000-9282-30C4A9679D5E}" type="sibTrans" cxnId="{5709229B-F1AE-4AF6-B54A-7EAE2E276473}">
      <dgm:prSet/>
      <dgm:spPr/>
      <dgm:t>
        <a:bodyPr/>
        <a:lstStyle/>
        <a:p>
          <a:endParaRPr lang="en-CA"/>
        </a:p>
      </dgm:t>
    </dgm:pt>
    <dgm:pt modelId="{BFB0A59E-0A5A-42F5-9E70-3ECBCB71B641}">
      <dgm:prSet phldrT="[Text]"/>
      <dgm:spPr/>
      <dgm:t>
        <a:bodyPr/>
        <a:lstStyle/>
        <a:p>
          <a:r>
            <a:rPr lang="en-CA" dirty="0"/>
            <a:t>Bursaries</a:t>
          </a:r>
        </a:p>
      </dgm:t>
    </dgm:pt>
    <dgm:pt modelId="{892D56DC-5A96-4A04-B1B6-0BDB8CA483A9}" type="parTrans" cxnId="{8FCB0FBF-1A06-4666-95C9-D68FADE8DC8F}">
      <dgm:prSet/>
      <dgm:spPr/>
      <dgm:t>
        <a:bodyPr/>
        <a:lstStyle/>
        <a:p>
          <a:endParaRPr lang="en-CA"/>
        </a:p>
      </dgm:t>
    </dgm:pt>
    <dgm:pt modelId="{8EB4506A-86C8-4D5B-ACE1-D040474CA36B}" type="sibTrans" cxnId="{8FCB0FBF-1A06-4666-95C9-D68FADE8DC8F}">
      <dgm:prSet/>
      <dgm:spPr/>
      <dgm:t>
        <a:bodyPr/>
        <a:lstStyle/>
        <a:p>
          <a:endParaRPr lang="en-CA"/>
        </a:p>
      </dgm:t>
    </dgm:pt>
    <dgm:pt modelId="{5E627560-F217-44B3-9338-3C6E2CA61C27}">
      <dgm:prSet phldrT="[Text]"/>
      <dgm:spPr/>
      <dgm:t>
        <a:bodyPr/>
        <a:lstStyle/>
        <a:p>
          <a:r>
            <a:rPr lang="en-CA" dirty="0"/>
            <a:t>Award/Scholarship</a:t>
          </a:r>
        </a:p>
      </dgm:t>
    </dgm:pt>
    <dgm:pt modelId="{C01B630F-4DB5-4D54-A018-13B9278CB2EF}" type="parTrans" cxnId="{52473F31-67CF-45F0-AA37-0E4DD56E0910}">
      <dgm:prSet/>
      <dgm:spPr/>
      <dgm:t>
        <a:bodyPr/>
        <a:lstStyle/>
        <a:p>
          <a:endParaRPr lang="en-CA"/>
        </a:p>
      </dgm:t>
    </dgm:pt>
    <dgm:pt modelId="{35C68729-ACF9-46AD-A9DB-5BC3C444090F}" type="sibTrans" cxnId="{52473F31-67CF-45F0-AA37-0E4DD56E0910}">
      <dgm:prSet/>
      <dgm:spPr/>
      <dgm:t>
        <a:bodyPr/>
        <a:lstStyle/>
        <a:p>
          <a:endParaRPr lang="en-CA"/>
        </a:p>
      </dgm:t>
    </dgm:pt>
    <dgm:pt modelId="{9E6E7979-3A24-4A9D-9E54-31BB949A40EF}">
      <dgm:prSet phldrT="[Text]"/>
      <dgm:spPr>
        <a:solidFill>
          <a:schemeClr val="accent5"/>
        </a:solidFill>
      </dgm:spPr>
      <dgm:t>
        <a:bodyPr/>
        <a:lstStyle/>
        <a:p>
          <a:r>
            <a:rPr lang="en-CA" dirty="0"/>
            <a:t>Emergency Funds</a:t>
          </a:r>
        </a:p>
      </dgm:t>
    </dgm:pt>
    <dgm:pt modelId="{E82F92AC-0475-480B-9A95-094C9EC1562D}" type="parTrans" cxnId="{CC6F5246-9544-4E41-9A21-513922F19A5A}">
      <dgm:prSet/>
      <dgm:spPr/>
      <dgm:t>
        <a:bodyPr/>
        <a:lstStyle/>
        <a:p>
          <a:endParaRPr lang="en-CA"/>
        </a:p>
      </dgm:t>
    </dgm:pt>
    <dgm:pt modelId="{BE86C121-EE73-4C54-B883-EE38715AD9AF}" type="sibTrans" cxnId="{CC6F5246-9544-4E41-9A21-513922F19A5A}">
      <dgm:prSet/>
      <dgm:spPr/>
      <dgm:t>
        <a:bodyPr/>
        <a:lstStyle/>
        <a:p>
          <a:endParaRPr lang="en-CA"/>
        </a:p>
      </dgm:t>
    </dgm:pt>
    <dgm:pt modelId="{05317351-E0DD-4534-BBEC-29037CE6DCE9}">
      <dgm:prSet phldrT="[Text]"/>
      <dgm:spPr/>
      <dgm:t>
        <a:bodyPr/>
        <a:lstStyle/>
        <a:p>
          <a:r>
            <a:rPr lang="en-CA" dirty="0"/>
            <a:t>Additional Info</a:t>
          </a:r>
        </a:p>
      </dgm:t>
    </dgm:pt>
    <dgm:pt modelId="{F4DFB2FF-EC94-4471-A5B9-7BB57A73251B}" type="parTrans" cxnId="{665B9D7B-398E-403C-81D3-212F83257D60}">
      <dgm:prSet/>
      <dgm:spPr/>
      <dgm:t>
        <a:bodyPr/>
        <a:lstStyle/>
        <a:p>
          <a:endParaRPr lang="en-CA"/>
        </a:p>
      </dgm:t>
    </dgm:pt>
    <dgm:pt modelId="{D2410624-D9A0-444A-9750-9A0D3D9F4A0B}" type="sibTrans" cxnId="{665B9D7B-398E-403C-81D3-212F83257D60}">
      <dgm:prSet/>
      <dgm:spPr/>
      <dgm:t>
        <a:bodyPr/>
        <a:lstStyle/>
        <a:p>
          <a:endParaRPr lang="en-CA"/>
        </a:p>
      </dgm:t>
    </dgm:pt>
    <dgm:pt modelId="{AC54F337-7D2A-4D93-AD12-5CB8B81BE032}" type="pres">
      <dgm:prSet presAssocID="{26E209FB-0AD2-4EB7-A2E7-CC05F657808D}" presName="Name0" presStyleCnt="0">
        <dgm:presLayoutVars>
          <dgm:dir/>
          <dgm:animLvl val="lvl"/>
          <dgm:resizeHandles val="exact"/>
        </dgm:presLayoutVars>
      </dgm:prSet>
      <dgm:spPr/>
    </dgm:pt>
    <dgm:pt modelId="{FC4EF3FA-ED00-438D-A40E-C0C6D54B2AAD}" type="pres">
      <dgm:prSet presAssocID="{E37B2695-7556-42ED-8398-D73A25AC7143}" presName="parTxOnly" presStyleLbl="node1" presStyleIdx="0" presStyleCnt="6" custLinFactNeighborX="-2372">
        <dgm:presLayoutVars>
          <dgm:chMax val="0"/>
          <dgm:chPref val="0"/>
          <dgm:bulletEnabled val="1"/>
        </dgm:presLayoutVars>
      </dgm:prSet>
      <dgm:spPr/>
    </dgm:pt>
    <dgm:pt modelId="{C6C42CAD-852A-4583-9A2B-6A41F3658776}" type="pres">
      <dgm:prSet presAssocID="{EF28AB5B-0F6A-4EEB-BD5A-EB205A2FB978}" presName="parTxOnlySpace" presStyleCnt="0"/>
      <dgm:spPr/>
    </dgm:pt>
    <dgm:pt modelId="{78D1A999-3BD8-4573-A359-CD7F53B10829}" type="pres">
      <dgm:prSet presAssocID="{4BB67784-BD6C-42B4-AFA9-532D94DC1514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</dgm:pt>
    <dgm:pt modelId="{4D05E856-AFE0-45FD-8D48-E2D7FFCCFAFF}" type="pres">
      <dgm:prSet presAssocID="{819015E5-3BAD-4000-9282-30C4A9679D5E}" presName="parTxOnlySpace" presStyleCnt="0"/>
      <dgm:spPr/>
    </dgm:pt>
    <dgm:pt modelId="{1DE876E5-8233-49CB-9E16-AF847B6B7364}" type="pres">
      <dgm:prSet presAssocID="{BFB0A59E-0A5A-42F5-9E70-3ECBCB71B641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</dgm:pt>
    <dgm:pt modelId="{9ADD7C99-EF1A-4B98-8090-18C0970238AF}" type="pres">
      <dgm:prSet presAssocID="{8EB4506A-86C8-4D5B-ACE1-D040474CA36B}" presName="parTxOnlySpace" presStyleCnt="0"/>
      <dgm:spPr/>
    </dgm:pt>
    <dgm:pt modelId="{7C3F5DAA-1E56-4C7C-9977-4129A688915D}" type="pres">
      <dgm:prSet presAssocID="{5E627560-F217-44B3-9338-3C6E2CA61C27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</dgm:pt>
    <dgm:pt modelId="{96097E98-D66A-4321-95DA-4FC592539408}" type="pres">
      <dgm:prSet presAssocID="{35C68729-ACF9-46AD-A9DB-5BC3C444090F}" presName="parTxOnlySpace" presStyleCnt="0"/>
      <dgm:spPr/>
    </dgm:pt>
    <dgm:pt modelId="{CC7A4178-3B54-4CCA-B56E-7AC9780D36FF}" type="pres">
      <dgm:prSet presAssocID="{9E6E7979-3A24-4A9D-9E54-31BB949A40EF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</dgm:pt>
    <dgm:pt modelId="{837F82C3-2A3A-430E-9D5E-0F29ED048745}" type="pres">
      <dgm:prSet presAssocID="{BE86C121-EE73-4C54-B883-EE38715AD9AF}" presName="parTxOnlySpace" presStyleCnt="0"/>
      <dgm:spPr/>
    </dgm:pt>
    <dgm:pt modelId="{F71EF6AB-FB2E-46C5-BCFD-06A00AF81E27}" type="pres">
      <dgm:prSet presAssocID="{05317351-E0DD-4534-BBEC-29037CE6DCE9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4C1E4006-06EC-4B1B-B5E6-720A2886484D}" type="presOf" srcId="{4BB67784-BD6C-42B4-AFA9-532D94DC1514}" destId="{78D1A999-3BD8-4573-A359-CD7F53B10829}" srcOrd="0" destOrd="0" presId="urn:microsoft.com/office/officeart/2005/8/layout/chevron1"/>
    <dgm:cxn modelId="{767B0110-1186-4F85-86D3-DFDD5BA550B7}" type="presOf" srcId="{26E209FB-0AD2-4EB7-A2E7-CC05F657808D}" destId="{AC54F337-7D2A-4D93-AD12-5CB8B81BE032}" srcOrd="0" destOrd="0" presId="urn:microsoft.com/office/officeart/2005/8/layout/chevron1"/>
    <dgm:cxn modelId="{52473F31-67CF-45F0-AA37-0E4DD56E0910}" srcId="{26E209FB-0AD2-4EB7-A2E7-CC05F657808D}" destId="{5E627560-F217-44B3-9338-3C6E2CA61C27}" srcOrd="3" destOrd="0" parTransId="{C01B630F-4DB5-4D54-A018-13B9278CB2EF}" sibTransId="{35C68729-ACF9-46AD-A9DB-5BC3C444090F}"/>
    <dgm:cxn modelId="{CC6F5246-9544-4E41-9A21-513922F19A5A}" srcId="{26E209FB-0AD2-4EB7-A2E7-CC05F657808D}" destId="{9E6E7979-3A24-4A9D-9E54-31BB949A40EF}" srcOrd="4" destOrd="0" parTransId="{E82F92AC-0475-480B-9A95-094C9EC1562D}" sibTransId="{BE86C121-EE73-4C54-B883-EE38715AD9AF}"/>
    <dgm:cxn modelId="{1C1D2C4F-479F-4526-A174-36B3242DC62F}" type="presOf" srcId="{E37B2695-7556-42ED-8398-D73A25AC7143}" destId="{FC4EF3FA-ED00-438D-A40E-C0C6D54B2AAD}" srcOrd="0" destOrd="0" presId="urn:microsoft.com/office/officeart/2005/8/layout/chevron1"/>
    <dgm:cxn modelId="{665B9D7B-398E-403C-81D3-212F83257D60}" srcId="{26E209FB-0AD2-4EB7-A2E7-CC05F657808D}" destId="{05317351-E0DD-4534-BBEC-29037CE6DCE9}" srcOrd="5" destOrd="0" parTransId="{F4DFB2FF-EC94-4471-A5B9-7BB57A73251B}" sibTransId="{D2410624-D9A0-444A-9750-9A0D3D9F4A0B}"/>
    <dgm:cxn modelId="{5709229B-F1AE-4AF6-B54A-7EAE2E276473}" srcId="{26E209FB-0AD2-4EB7-A2E7-CC05F657808D}" destId="{4BB67784-BD6C-42B4-AFA9-532D94DC1514}" srcOrd="1" destOrd="0" parTransId="{5D2178F1-83D9-4D76-B5AD-77D4B296C33B}" sibTransId="{819015E5-3BAD-4000-9282-30C4A9679D5E}"/>
    <dgm:cxn modelId="{DABF14B8-1B7B-4C78-A62D-B10F3BCC134E}" type="presOf" srcId="{05317351-E0DD-4534-BBEC-29037CE6DCE9}" destId="{F71EF6AB-FB2E-46C5-BCFD-06A00AF81E27}" srcOrd="0" destOrd="0" presId="urn:microsoft.com/office/officeart/2005/8/layout/chevron1"/>
    <dgm:cxn modelId="{8FCB0FBF-1A06-4666-95C9-D68FADE8DC8F}" srcId="{26E209FB-0AD2-4EB7-A2E7-CC05F657808D}" destId="{BFB0A59E-0A5A-42F5-9E70-3ECBCB71B641}" srcOrd="2" destOrd="0" parTransId="{892D56DC-5A96-4A04-B1B6-0BDB8CA483A9}" sibTransId="{8EB4506A-86C8-4D5B-ACE1-D040474CA36B}"/>
    <dgm:cxn modelId="{C8412CCA-A9B1-4DD7-ABA3-F15A556C84CD}" type="presOf" srcId="{5E627560-F217-44B3-9338-3C6E2CA61C27}" destId="{7C3F5DAA-1E56-4C7C-9977-4129A688915D}" srcOrd="0" destOrd="0" presId="urn:microsoft.com/office/officeart/2005/8/layout/chevron1"/>
    <dgm:cxn modelId="{74B89BE3-6712-43FF-B474-72D9B24604F3}" type="presOf" srcId="{BFB0A59E-0A5A-42F5-9E70-3ECBCB71B641}" destId="{1DE876E5-8233-49CB-9E16-AF847B6B7364}" srcOrd="0" destOrd="0" presId="urn:microsoft.com/office/officeart/2005/8/layout/chevron1"/>
    <dgm:cxn modelId="{FF99E7E4-F0CE-4827-9A96-0E431AC8FBC0}" type="presOf" srcId="{9E6E7979-3A24-4A9D-9E54-31BB949A40EF}" destId="{CC7A4178-3B54-4CCA-B56E-7AC9780D36FF}" srcOrd="0" destOrd="0" presId="urn:microsoft.com/office/officeart/2005/8/layout/chevron1"/>
    <dgm:cxn modelId="{708AD4F1-8DAB-45D1-8A61-5F87B2381DD9}" srcId="{26E209FB-0AD2-4EB7-A2E7-CC05F657808D}" destId="{E37B2695-7556-42ED-8398-D73A25AC7143}" srcOrd="0" destOrd="0" parTransId="{E7F00586-F8E7-4BF6-B0E8-A3839C1E9B02}" sibTransId="{EF28AB5B-0F6A-4EEB-BD5A-EB205A2FB978}"/>
    <dgm:cxn modelId="{BEACFB0A-F0D6-47AD-8239-57AE1E6EE4C3}" type="presParOf" srcId="{AC54F337-7D2A-4D93-AD12-5CB8B81BE032}" destId="{FC4EF3FA-ED00-438D-A40E-C0C6D54B2AAD}" srcOrd="0" destOrd="0" presId="urn:microsoft.com/office/officeart/2005/8/layout/chevron1"/>
    <dgm:cxn modelId="{E9CDDA10-C34A-4E44-B081-1DC658B69E83}" type="presParOf" srcId="{AC54F337-7D2A-4D93-AD12-5CB8B81BE032}" destId="{C6C42CAD-852A-4583-9A2B-6A41F3658776}" srcOrd="1" destOrd="0" presId="urn:microsoft.com/office/officeart/2005/8/layout/chevron1"/>
    <dgm:cxn modelId="{7F4B16EE-EE57-4AED-BAEC-6A1139B6E3B9}" type="presParOf" srcId="{AC54F337-7D2A-4D93-AD12-5CB8B81BE032}" destId="{78D1A999-3BD8-4573-A359-CD7F53B10829}" srcOrd="2" destOrd="0" presId="urn:microsoft.com/office/officeart/2005/8/layout/chevron1"/>
    <dgm:cxn modelId="{499FB1AD-19DA-4B81-B111-0D1D3ADF67D2}" type="presParOf" srcId="{AC54F337-7D2A-4D93-AD12-5CB8B81BE032}" destId="{4D05E856-AFE0-45FD-8D48-E2D7FFCCFAFF}" srcOrd="3" destOrd="0" presId="urn:microsoft.com/office/officeart/2005/8/layout/chevron1"/>
    <dgm:cxn modelId="{0D4D28B0-E860-4C5D-8B37-AA21EE9A4DC4}" type="presParOf" srcId="{AC54F337-7D2A-4D93-AD12-5CB8B81BE032}" destId="{1DE876E5-8233-49CB-9E16-AF847B6B7364}" srcOrd="4" destOrd="0" presId="urn:microsoft.com/office/officeart/2005/8/layout/chevron1"/>
    <dgm:cxn modelId="{B8A3AEE7-C1B6-4446-9253-37A8B8B86504}" type="presParOf" srcId="{AC54F337-7D2A-4D93-AD12-5CB8B81BE032}" destId="{9ADD7C99-EF1A-4B98-8090-18C0970238AF}" srcOrd="5" destOrd="0" presId="urn:microsoft.com/office/officeart/2005/8/layout/chevron1"/>
    <dgm:cxn modelId="{B3DF85CA-4DB4-4450-AC4E-986A08A532DD}" type="presParOf" srcId="{AC54F337-7D2A-4D93-AD12-5CB8B81BE032}" destId="{7C3F5DAA-1E56-4C7C-9977-4129A688915D}" srcOrd="6" destOrd="0" presId="urn:microsoft.com/office/officeart/2005/8/layout/chevron1"/>
    <dgm:cxn modelId="{4A761F98-D89B-4CC0-B283-0E8B018B750F}" type="presParOf" srcId="{AC54F337-7D2A-4D93-AD12-5CB8B81BE032}" destId="{96097E98-D66A-4321-95DA-4FC592539408}" srcOrd="7" destOrd="0" presId="urn:microsoft.com/office/officeart/2005/8/layout/chevron1"/>
    <dgm:cxn modelId="{47BD2430-0068-4F7B-AE41-91EDDE6C7EBB}" type="presParOf" srcId="{AC54F337-7D2A-4D93-AD12-5CB8B81BE032}" destId="{CC7A4178-3B54-4CCA-B56E-7AC9780D36FF}" srcOrd="8" destOrd="0" presId="urn:microsoft.com/office/officeart/2005/8/layout/chevron1"/>
    <dgm:cxn modelId="{2DAB8A4C-240D-4C10-8E8C-48AF00DAFBDE}" type="presParOf" srcId="{AC54F337-7D2A-4D93-AD12-5CB8B81BE032}" destId="{837F82C3-2A3A-430E-9D5E-0F29ED048745}" srcOrd="9" destOrd="0" presId="urn:microsoft.com/office/officeart/2005/8/layout/chevron1"/>
    <dgm:cxn modelId="{3DDFA7D6-25CE-4603-B861-560F3EA882BE}" type="presParOf" srcId="{AC54F337-7D2A-4D93-AD12-5CB8B81BE032}" destId="{F71EF6AB-FB2E-46C5-BCFD-06A00AF81E27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6E209FB-0AD2-4EB7-A2E7-CC05F657808D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E37B2695-7556-42ED-8398-D73A25AC7143}">
      <dgm:prSet phldrT="[Text]"/>
      <dgm:spPr>
        <a:solidFill>
          <a:schemeClr val="accent1"/>
        </a:solidFill>
      </dgm:spPr>
      <dgm:t>
        <a:bodyPr/>
        <a:lstStyle/>
        <a:p>
          <a:r>
            <a:rPr lang="en-CA" dirty="0"/>
            <a:t>Introduction</a:t>
          </a:r>
        </a:p>
      </dgm:t>
    </dgm:pt>
    <dgm:pt modelId="{E7F00586-F8E7-4BF6-B0E8-A3839C1E9B02}" type="parTrans" cxnId="{708AD4F1-8DAB-45D1-8A61-5F87B2381DD9}">
      <dgm:prSet/>
      <dgm:spPr/>
      <dgm:t>
        <a:bodyPr/>
        <a:lstStyle/>
        <a:p>
          <a:endParaRPr lang="en-CA"/>
        </a:p>
      </dgm:t>
    </dgm:pt>
    <dgm:pt modelId="{EF28AB5B-0F6A-4EEB-BD5A-EB205A2FB978}" type="sibTrans" cxnId="{708AD4F1-8DAB-45D1-8A61-5F87B2381DD9}">
      <dgm:prSet/>
      <dgm:spPr/>
      <dgm:t>
        <a:bodyPr/>
        <a:lstStyle/>
        <a:p>
          <a:endParaRPr lang="en-CA"/>
        </a:p>
      </dgm:t>
    </dgm:pt>
    <dgm:pt modelId="{4BB67784-BD6C-42B4-AFA9-532D94DC1514}">
      <dgm:prSet phldrT="[Text]"/>
      <dgm:spPr/>
      <dgm:t>
        <a:bodyPr/>
        <a:lstStyle/>
        <a:p>
          <a:r>
            <a:rPr lang="en-CA" dirty="0"/>
            <a:t>Student Aid</a:t>
          </a:r>
        </a:p>
      </dgm:t>
    </dgm:pt>
    <dgm:pt modelId="{5D2178F1-83D9-4D76-B5AD-77D4B296C33B}" type="parTrans" cxnId="{5709229B-F1AE-4AF6-B54A-7EAE2E276473}">
      <dgm:prSet/>
      <dgm:spPr/>
      <dgm:t>
        <a:bodyPr/>
        <a:lstStyle/>
        <a:p>
          <a:endParaRPr lang="en-CA"/>
        </a:p>
      </dgm:t>
    </dgm:pt>
    <dgm:pt modelId="{819015E5-3BAD-4000-9282-30C4A9679D5E}" type="sibTrans" cxnId="{5709229B-F1AE-4AF6-B54A-7EAE2E276473}">
      <dgm:prSet/>
      <dgm:spPr/>
      <dgm:t>
        <a:bodyPr/>
        <a:lstStyle/>
        <a:p>
          <a:endParaRPr lang="en-CA"/>
        </a:p>
      </dgm:t>
    </dgm:pt>
    <dgm:pt modelId="{BFB0A59E-0A5A-42F5-9E70-3ECBCB71B641}">
      <dgm:prSet phldrT="[Text]"/>
      <dgm:spPr/>
      <dgm:t>
        <a:bodyPr/>
        <a:lstStyle/>
        <a:p>
          <a:r>
            <a:rPr lang="en-CA" dirty="0"/>
            <a:t>Bursaries</a:t>
          </a:r>
        </a:p>
      </dgm:t>
    </dgm:pt>
    <dgm:pt modelId="{892D56DC-5A96-4A04-B1B6-0BDB8CA483A9}" type="parTrans" cxnId="{8FCB0FBF-1A06-4666-95C9-D68FADE8DC8F}">
      <dgm:prSet/>
      <dgm:spPr/>
      <dgm:t>
        <a:bodyPr/>
        <a:lstStyle/>
        <a:p>
          <a:endParaRPr lang="en-CA"/>
        </a:p>
      </dgm:t>
    </dgm:pt>
    <dgm:pt modelId="{8EB4506A-86C8-4D5B-ACE1-D040474CA36B}" type="sibTrans" cxnId="{8FCB0FBF-1A06-4666-95C9-D68FADE8DC8F}">
      <dgm:prSet/>
      <dgm:spPr/>
      <dgm:t>
        <a:bodyPr/>
        <a:lstStyle/>
        <a:p>
          <a:endParaRPr lang="en-CA"/>
        </a:p>
      </dgm:t>
    </dgm:pt>
    <dgm:pt modelId="{5E627560-F217-44B3-9338-3C6E2CA61C27}">
      <dgm:prSet phldrT="[Text]"/>
      <dgm:spPr/>
      <dgm:t>
        <a:bodyPr/>
        <a:lstStyle/>
        <a:p>
          <a:r>
            <a:rPr lang="en-CA" dirty="0"/>
            <a:t>Bank LOC &amp; Debt</a:t>
          </a:r>
        </a:p>
      </dgm:t>
    </dgm:pt>
    <dgm:pt modelId="{C01B630F-4DB5-4D54-A018-13B9278CB2EF}" type="parTrans" cxnId="{52473F31-67CF-45F0-AA37-0E4DD56E0910}">
      <dgm:prSet/>
      <dgm:spPr/>
      <dgm:t>
        <a:bodyPr/>
        <a:lstStyle/>
        <a:p>
          <a:endParaRPr lang="en-CA"/>
        </a:p>
      </dgm:t>
    </dgm:pt>
    <dgm:pt modelId="{35C68729-ACF9-46AD-A9DB-5BC3C444090F}" type="sibTrans" cxnId="{52473F31-67CF-45F0-AA37-0E4DD56E0910}">
      <dgm:prSet/>
      <dgm:spPr/>
      <dgm:t>
        <a:bodyPr/>
        <a:lstStyle/>
        <a:p>
          <a:endParaRPr lang="en-CA"/>
        </a:p>
      </dgm:t>
    </dgm:pt>
    <dgm:pt modelId="{9E6E7979-3A24-4A9D-9E54-31BB949A40EF}">
      <dgm:prSet phldrT="[Text]"/>
      <dgm:spPr>
        <a:solidFill>
          <a:schemeClr val="accent1"/>
        </a:solidFill>
      </dgm:spPr>
      <dgm:t>
        <a:bodyPr/>
        <a:lstStyle/>
        <a:p>
          <a:r>
            <a:rPr lang="en-CA" dirty="0"/>
            <a:t>Emergency Funds</a:t>
          </a:r>
        </a:p>
      </dgm:t>
    </dgm:pt>
    <dgm:pt modelId="{E82F92AC-0475-480B-9A95-094C9EC1562D}" type="parTrans" cxnId="{CC6F5246-9544-4E41-9A21-513922F19A5A}">
      <dgm:prSet/>
      <dgm:spPr/>
      <dgm:t>
        <a:bodyPr/>
        <a:lstStyle/>
        <a:p>
          <a:endParaRPr lang="en-CA"/>
        </a:p>
      </dgm:t>
    </dgm:pt>
    <dgm:pt modelId="{BE86C121-EE73-4C54-B883-EE38715AD9AF}" type="sibTrans" cxnId="{CC6F5246-9544-4E41-9A21-513922F19A5A}">
      <dgm:prSet/>
      <dgm:spPr/>
      <dgm:t>
        <a:bodyPr/>
        <a:lstStyle/>
        <a:p>
          <a:endParaRPr lang="en-CA"/>
        </a:p>
      </dgm:t>
    </dgm:pt>
    <dgm:pt modelId="{05317351-E0DD-4534-BBEC-29037CE6DCE9}">
      <dgm:prSet phldrT="[Text]"/>
      <dgm:spPr>
        <a:solidFill>
          <a:schemeClr val="accent5"/>
        </a:solidFill>
      </dgm:spPr>
      <dgm:t>
        <a:bodyPr/>
        <a:lstStyle/>
        <a:p>
          <a:r>
            <a:rPr lang="en-CA" dirty="0"/>
            <a:t>Additional Info</a:t>
          </a:r>
        </a:p>
      </dgm:t>
    </dgm:pt>
    <dgm:pt modelId="{F4DFB2FF-EC94-4471-A5B9-7BB57A73251B}" type="parTrans" cxnId="{665B9D7B-398E-403C-81D3-212F83257D60}">
      <dgm:prSet/>
      <dgm:spPr/>
      <dgm:t>
        <a:bodyPr/>
        <a:lstStyle/>
        <a:p>
          <a:endParaRPr lang="en-CA"/>
        </a:p>
      </dgm:t>
    </dgm:pt>
    <dgm:pt modelId="{D2410624-D9A0-444A-9750-9A0D3D9F4A0B}" type="sibTrans" cxnId="{665B9D7B-398E-403C-81D3-212F83257D60}">
      <dgm:prSet/>
      <dgm:spPr/>
      <dgm:t>
        <a:bodyPr/>
        <a:lstStyle/>
        <a:p>
          <a:endParaRPr lang="en-CA"/>
        </a:p>
      </dgm:t>
    </dgm:pt>
    <dgm:pt modelId="{AC54F337-7D2A-4D93-AD12-5CB8B81BE032}" type="pres">
      <dgm:prSet presAssocID="{26E209FB-0AD2-4EB7-A2E7-CC05F657808D}" presName="Name0" presStyleCnt="0">
        <dgm:presLayoutVars>
          <dgm:dir/>
          <dgm:animLvl val="lvl"/>
          <dgm:resizeHandles val="exact"/>
        </dgm:presLayoutVars>
      </dgm:prSet>
      <dgm:spPr/>
    </dgm:pt>
    <dgm:pt modelId="{FC4EF3FA-ED00-438D-A40E-C0C6D54B2AAD}" type="pres">
      <dgm:prSet presAssocID="{E37B2695-7556-42ED-8398-D73A25AC7143}" presName="parTxOnly" presStyleLbl="node1" presStyleIdx="0" presStyleCnt="6" custLinFactNeighborX="-2372">
        <dgm:presLayoutVars>
          <dgm:chMax val="0"/>
          <dgm:chPref val="0"/>
          <dgm:bulletEnabled val="1"/>
        </dgm:presLayoutVars>
      </dgm:prSet>
      <dgm:spPr/>
    </dgm:pt>
    <dgm:pt modelId="{C6C42CAD-852A-4583-9A2B-6A41F3658776}" type="pres">
      <dgm:prSet presAssocID="{EF28AB5B-0F6A-4EEB-BD5A-EB205A2FB978}" presName="parTxOnlySpace" presStyleCnt="0"/>
      <dgm:spPr/>
    </dgm:pt>
    <dgm:pt modelId="{78D1A999-3BD8-4573-A359-CD7F53B10829}" type="pres">
      <dgm:prSet presAssocID="{4BB67784-BD6C-42B4-AFA9-532D94DC1514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</dgm:pt>
    <dgm:pt modelId="{4D05E856-AFE0-45FD-8D48-E2D7FFCCFAFF}" type="pres">
      <dgm:prSet presAssocID="{819015E5-3BAD-4000-9282-30C4A9679D5E}" presName="parTxOnlySpace" presStyleCnt="0"/>
      <dgm:spPr/>
    </dgm:pt>
    <dgm:pt modelId="{1DE876E5-8233-49CB-9E16-AF847B6B7364}" type="pres">
      <dgm:prSet presAssocID="{BFB0A59E-0A5A-42F5-9E70-3ECBCB71B641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</dgm:pt>
    <dgm:pt modelId="{9ADD7C99-EF1A-4B98-8090-18C0970238AF}" type="pres">
      <dgm:prSet presAssocID="{8EB4506A-86C8-4D5B-ACE1-D040474CA36B}" presName="parTxOnlySpace" presStyleCnt="0"/>
      <dgm:spPr/>
    </dgm:pt>
    <dgm:pt modelId="{7C3F5DAA-1E56-4C7C-9977-4129A688915D}" type="pres">
      <dgm:prSet presAssocID="{5E627560-F217-44B3-9338-3C6E2CA61C27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</dgm:pt>
    <dgm:pt modelId="{96097E98-D66A-4321-95DA-4FC592539408}" type="pres">
      <dgm:prSet presAssocID="{35C68729-ACF9-46AD-A9DB-5BC3C444090F}" presName="parTxOnlySpace" presStyleCnt="0"/>
      <dgm:spPr/>
    </dgm:pt>
    <dgm:pt modelId="{CC7A4178-3B54-4CCA-B56E-7AC9780D36FF}" type="pres">
      <dgm:prSet presAssocID="{9E6E7979-3A24-4A9D-9E54-31BB949A40EF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</dgm:pt>
    <dgm:pt modelId="{837F82C3-2A3A-430E-9D5E-0F29ED048745}" type="pres">
      <dgm:prSet presAssocID="{BE86C121-EE73-4C54-B883-EE38715AD9AF}" presName="parTxOnlySpace" presStyleCnt="0"/>
      <dgm:spPr/>
    </dgm:pt>
    <dgm:pt modelId="{F71EF6AB-FB2E-46C5-BCFD-06A00AF81E27}" type="pres">
      <dgm:prSet presAssocID="{05317351-E0DD-4534-BBEC-29037CE6DCE9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4C1E4006-06EC-4B1B-B5E6-720A2886484D}" type="presOf" srcId="{4BB67784-BD6C-42B4-AFA9-532D94DC1514}" destId="{78D1A999-3BD8-4573-A359-CD7F53B10829}" srcOrd="0" destOrd="0" presId="urn:microsoft.com/office/officeart/2005/8/layout/chevron1"/>
    <dgm:cxn modelId="{767B0110-1186-4F85-86D3-DFDD5BA550B7}" type="presOf" srcId="{26E209FB-0AD2-4EB7-A2E7-CC05F657808D}" destId="{AC54F337-7D2A-4D93-AD12-5CB8B81BE032}" srcOrd="0" destOrd="0" presId="urn:microsoft.com/office/officeart/2005/8/layout/chevron1"/>
    <dgm:cxn modelId="{52473F31-67CF-45F0-AA37-0E4DD56E0910}" srcId="{26E209FB-0AD2-4EB7-A2E7-CC05F657808D}" destId="{5E627560-F217-44B3-9338-3C6E2CA61C27}" srcOrd="3" destOrd="0" parTransId="{C01B630F-4DB5-4D54-A018-13B9278CB2EF}" sibTransId="{35C68729-ACF9-46AD-A9DB-5BC3C444090F}"/>
    <dgm:cxn modelId="{CC6F5246-9544-4E41-9A21-513922F19A5A}" srcId="{26E209FB-0AD2-4EB7-A2E7-CC05F657808D}" destId="{9E6E7979-3A24-4A9D-9E54-31BB949A40EF}" srcOrd="4" destOrd="0" parTransId="{E82F92AC-0475-480B-9A95-094C9EC1562D}" sibTransId="{BE86C121-EE73-4C54-B883-EE38715AD9AF}"/>
    <dgm:cxn modelId="{1C1D2C4F-479F-4526-A174-36B3242DC62F}" type="presOf" srcId="{E37B2695-7556-42ED-8398-D73A25AC7143}" destId="{FC4EF3FA-ED00-438D-A40E-C0C6D54B2AAD}" srcOrd="0" destOrd="0" presId="urn:microsoft.com/office/officeart/2005/8/layout/chevron1"/>
    <dgm:cxn modelId="{665B9D7B-398E-403C-81D3-212F83257D60}" srcId="{26E209FB-0AD2-4EB7-A2E7-CC05F657808D}" destId="{05317351-E0DD-4534-BBEC-29037CE6DCE9}" srcOrd="5" destOrd="0" parTransId="{F4DFB2FF-EC94-4471-A5B9-7BB57A73251B}" sibTransId="{D2410624-D9A0-444A-9750-9A0D3D9F4A0B}"/>
    <dgm:cxn modelId="{5709229B-F1AE-4AF6-B54A-7EAE2E276473}" srcId="{26E209FB-0AD2-4EB7-A2E7-CC05F657808D}" destId="{4BB67784-BD6C-42B4-AFA9-532D94DC1514}" srcOrd="1" destOrd="0" parTransId="{5D2178F1-83D9-4D76-B5AD-77D4B296C33B}" sibTransId="{819015E5-3BAD-4000-9282-30C4A9679D5E}"/>
    <dgm:cxn modelId="{DABF14B8-1B7B-4C78-A62D-B10F3BCC134E}" type="presOf" srcId="{05317351-E0DD-4534-BBEC-29037CE6DCE9}" destId="{F71EF6AB-FB2E-46C5-BCFD-06A00AF81E27}" srcOrd="0" destOrd="0" presId="urn:microsoft.com/office/officeart/2005/8/layout/chevron1"/>
    <dgm:cxn modelId="{8FCB0FBF-1A06-4666-95C9-D68FADE8DC8F}" srcId="{26E209FB-0AD2-4EB7-A2E7-CC05F657808D}" destId="{BFB0A59E-0A5A-42F5-9E70-3ECBCB71B641}" srcOrd="2" destOrd="0" parTransId="{892D56DC-5A96-4A04-B1B6-0BDB8CA483A9}" sibTransId="{8EB4506A-86C8-4D5B-ACE1-D040474CA36B}"/>
    <dgm:cxn modelId="{C8412CCA-A9B1-4DD7-ABA3-F15A556C84CD}" type="presOf" srcId="{5E627560-F217-44B3-9338-3C6E2CA61C27}" destId="{7C3F5DAA-1E56-4C7C-9977-4129A688915D}" srcOrd="0" destOrd="0" presId="urn:microsoft.com/office/officeart/2005/8/layout/chevron1"/>
    <dgm:cxn modelId="{74B89BE3-6712-43FF-B474-72D9B24604F3}" type="presOf" srcId="{BFB0A59E-0A5A-42F5-9E70-3ECBCB71B641}" destId="{1DE876E5-8233-49CB-9E16-AF847B6B7364}" srcOrd="0" destOrd="0" presId="urn:microsoft.com/office/officeart/2005/8/layout/chevron1"/>
    <dgm:cxn modelId="{FF99E7E4-F0CE-4827-9A96-0E431AC8FBC0}" type="presOf" srcId="{9E6E7979-3A24-4A9D-9E54-31BB949A40EF}" destId="{CC7A4178-3B54-4CCA-B56E-7AC9780D36FF}" srcOrd="0" destOrd="0" presId="urn:microsoft.com/office/officeart/2005/8/layout/chevron1"/>
    <dgm:cxn modelId="{708AD4F1-8DAB-45D1-8A61-5F87B2381DD9}" srcId="{26E209FB-0AD2-4EB7-A2E7-CC05F657808D}" destId="{E37B2695-7556-42ED-8398-D73A25AC7143}" srcOrd="0" destOrd="0" parTransId="{E7F00586-F8E7-4BF6-B0E8-A3839C1E9B02}" sibTransId="{EF28AB5B-0F6A-4EEB-BD5A-EB205A2FB978}"/>
    <dgm:cxn modelId="{BEACFB0A-F0D6-47AD-8239-57AE1E6EE4C3}" type="presParOf" srcId="{AC54F337-7D2A-4D93-AD12-5CB8B81BE032}" destId="{FC4EF3FA-ED00-438D-A40E-C0C6D54B2AAD}" srcOrd="0" destOrd="0" presId="urn:microsoft.com/office/officeart/2005/8/layout/chevron1"/>
    <dgm:cxn modelId="{E9CDDA10-C34A-4E44-B081-1DC658B69E83}" type="presParOf" srcId="{AC54F337-7D2A-4D93-AD12-5CB8B81BE032}" destId="{C6C42CAD-852A-4583-9A2B-6A41F3658776}" srcOrd="1" destOrd="0" presId="urn:microsoft.com/office/officeart/2005/8/layout/chevron1"/>
    <dgm:cxn modelId="{7F4B16EE-EE57-4AED-BAEC-6A1139B6E3B9}" type="presParOf" srcId="{AC54F337-7D2A-4D93-AD12-5CB8B81BE032}" destId="{78D1A999-3BD8-4573-A359-CD7F53B10829}" srcOrd="2" destOrd="0" presId="urn:microsoft.com/office/officeart/2005/8/layout/chevron1"/>
    <dgm:cxn modelId="{499FB1AD-19DA-4B81-B111-0D1D3ADF67D2}" type="presParOf" srcId="{AC54F337-7D2A-4D93-AD12-5CB8B81BE032}" destId="{4D05E856-AFE0-45FD-8D48-E2D7FFCCFAFF}" srcOrd="3" destOrd="0" presId="urn:microsoft.com/office/officeart/2005/8/layout/chevron1"/>
    <dgm:cxn modelId="{0D4D28B0-E860-4C5D-8B37-AA21EE9A4DC4}" type="presParOf" srcId="{AC54F337-7D2A-4D93-AD12-5CB8B81BE032}" destId="{1DE876E5-8233-49CB-9E16-AF847B6B7364}" srcOrd="4" destOrd="0" presId="urn:microsoft.com/office/officeart/2005/8/layout/chevron1"/>
    <dgm:cxn modelId="{B8A3AEE7-C1B6-4446-9253-37A8B8B86504}" type="presParOf" srcId="{AC54F337-7D2A-4D93-AD12-5CB8B81BE032}" destId="{9ADD7C99-EF1A-4B98-8090-18C0970238AF}" srcOrd="5" destOrd="0" presId="urn:microsoft.com/office/officeart/2005/8/layout/chevron1"/>
    <dgm:cxn modelId="{B3DF85CA-4DB4-4450-AC4E-986A08A532DD}" type="presParOf" srcId="{AC54F337-7D2A-4D93-AD12-5CB8B81BE032}" destId="{7C3F5DAA-1E56-4C7C-9977-4129A688915D}" srcOrd="6" destOrd="0" presId="urn:microsoft.com/office/officeart/2005/8/layout/chevron1"/>
    <dgm:cxn modelId="{4A761F98-D89B-4CC0-B283-0E8B018B750F}" type="presParOf" srcId="{AC54F337-7D2A-4D93-AD12-5CB8B81BE032}" destId="{96097E98-D66A-4321-95DA-4FC592539408}" srcOrd="7" destOrd="0" presId="urn:microsoft.com/office/officeart/2005/8/layout/chevron1"/>
    <dgm:cxn modelId="{47BD2430-0068-4F7B-AE41-91EDDE6C7EBB}" type="presParOf" srcId="{AC54F337-7D2A-4D93-AD12-5CB8B81BE032}" destId="{CC7A4178-3B54-4CCA-B56E-7AC9780D36FF}" srcOrd="8" destOrd="0" presId="urn:microsoft.com/office/officeart/2005/8/layout/chevron1"/>
    <dgm:cxn modelId="{2DAB8A4C-240D-4C10-8E8C-48AF00DAFBDE}" type="presParOf" srcId="{AC54F337-7D2A-4D93-AD12-5CB8B81BE032}" destId="{837F82C3-2A3A-430E-9D5E-0F29ED048745}" srcOrd="9" destOrd="0" presId="urn:microsoft.com/office/officeart/2005/8/layout/chevron1"/>
    <dgm:cxn modelId="{3DDFA7D6-25CE-4603-B861-560F3EA882BE}" type="presParOf" srcId="{AC54F337-7D2A-4D93-AD12-5CB8B81BE032}" destId="{F71EF6AB-FB2E-46C5-BCFD-06A00AF81E27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6E209FB-0AD2-4EB7-A2E7-CC05F657808D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E37B2695-7556-42ED-8398-D73A25AC7143}">
      <dgm:prSet phldrT="[Text]"/>
      <dgm:spPr>
        <a:solidFill>
          <a:schemeClr val="accent1"/>
        </a:solidFill>
      </dgm:spPr>
      <dgm:t>
        <a:bodyPr/>
        <a:lstStyle/>
        <a:p>
          <a:r>
            <a:rPr lang="en-CA" dirty="0"/>
            <a:t>Objectives</a:t>
          </a:r>
        </a:p>
      </dgm:t>
    </dgm:pt>
    <dgm:pt modelId="{E7F00586-F8E7-4BF6-B0E8-A3839C1E9B02}" type="parTrans" cxnId="{708AD4F1-8DAB-45D1-8A61-5F87B2381DD9}">
      <dgm:prSet/>
      <dgm:spPr/>
      <dgm:t>
        <a:bodyPr/>
        <a:lstStyle/>
        <a:p>
          <a:endParaRPr lang="en-CA"/>
        </a:p>
      </dgm:t>
    </dgm:pt>
    <dgm:pt modelId="{EF28AB5B-0F6A-4EEB-BD5A-EB205A2FB978}" type="sibTrans" cxnId="{708AD4F1-8DAB-45D1-8A61-5F87B2381DD9}">
      <dgm:prSet/>
      <dgm:spPr/>
      <dgm:t>
        <a:bodyPr/>
        <a:lstStyle/>
        <a:p>
          <a:endParaRPr lang="en-CA"/>
        </a:p>
      </dgm:t>
    </dgm:pt>
    <dgm:pt modelId="{4BB67784-BD6C-42B4-AFA9-532D94DC1514}">
      <dgm:prSet phldrT="[Text]"/>
      <dgm:spPr>
        <a:solidFill>
          <a:schemeClr val="accent5"/>
        </a:solidFill>
        <a:ln>
          <a:solidFill>
            <a:schemeClr val="accent5"/>
          </a:solidFill>
        </a:ln>
      </dgm:spPr>
      <dgm:t>
        <a:bodyPr/>
        <a:lstStyle/>
        <a:p>
          <a:r>
            <a:rPr lang="en-CA" dirty="0"/>
            <a:t>Accreditation Background</a:t>
          </a:r>
        </a:p>
      </dgm:t>
    </dgm:pt>
    <dgm:pt modelId="{5D2178F1-83D9-4D76-B5AD-77D4B296C33B}" type="parTrans" cxnId="{5709229B-F1AE-4AF6-B54A-7EAE2E276473}">
      <dgm:prSet/>
      <dgm:spPr/>
      <dgm:t>
        <a:bodyPr/>
        <a:lstStyle/>
        <a:p>
          <a:endParaRPr lang="en-CA"/>
        </a:p>
      </dgm:t>
    </dgm:pt>
    <dgm:pt modelId="{819015E5-3BAD-4000-9282-30C4A9679D5E}" type="sibTrans" cxnId="{5709229B-F1AE-4AF6-B54A-7EAE2E276473}">
      <dgm:prSet/>
      <dgm:spPr/>
      <dgm:t>
        <a:bodyPr/>
        <a:lstStyle/>
        <a:p>
          <a:endParaRPr lang="en-CA"/>
        </a:p>
      </dgm:t>
    </dgm:pt>
    <dgm:pt modelId="{BFB0A59E-0A5A-42F5-9E70-3ECBCB71B641}">
      <dgm:prSet phldrT="[Text]"/>
      <dgm:spPr/>
      <dgm:t>
        <a:bodyPr/>
        <a:lstStyle/>
        <a:p>
          <a:r>
            <a:rPr lang="en-CA" dirty="0"/>
            <a:t>Result</a:t>
          </a:r>
        </a:p>
      </dgm:t>
    </dgm:pt>
    <dgm:pt modelId="{892D56DC-5A96-4A04-B1B6-0BDB8CA483A9}" type="parTrans" cxnId="{8FCB0FBF-1A06-4666-95C9-D68FADE8DC8F}">
      <dgm:prSet/>
      <dgm:spPr/>
      <dgm:t>
        <a:bodyPr/>
        <a:lstStyle/>
        <a:p>
          <a:endParaRPr lang="en-CA"/>
        </a:p>
      </dgm:t>
    </dgm:pt>
    <dgm:pt modelId="{8EB4506A-86C8-4D5B-ACE1-D040474CA36B}" type="sibTrans" cxnId="{8FCB0FBF-1A06-4666-95C9-D68FADE8DC8F}">
      <dgm:prSet/>
      <dgm:spPr/>
      <dgm:t>
        <a:bodyPr/>
        <a:lstStyle/>
        <a:p>
          <a:endParaRPr lang="en-CA"/>
        </a:p>
      </dgm:t>
    </dgm:pt>
    <dgm:pt modelId="{5E627560-F217-44B3-9338-3C6E2CA61C27}">
      <dgm:prSet phldrT="[Text]"/>
      <dgm:spPr/>
      <dgm:t>
        <a:bodyPr/>
        <a:lstStyle/>
        <a:p>
          <a:r>
            <a:rPr lang="en-CA" dirty="0"/>
            <a:t>Comparison</a:t>
          </a:r>
        </a:p>
      </dgm:t>
    </dgm:pt>
    <dgm:pt modelId="{C01B630F-4DB5-4D54-A018-13B9278CB2EF}" type="parTrans" cxnId="{52473F31-67CF-45F0-AA37-0E4DD56E0910}">
      <dgm:prSet/>
      <dgm:spPr/>
      <dgm:t>
        <a:bodyPr/>
        <a:lstStyle/>
        <a:p>
          <a:endParaRPr lang="en-CA"/>
        </a:p>
      </dgm:t>
    </dgm:pt>
    <dgm:pt modelId="{35C68729-ACF9-46AD-A9DB-5BC3C444090F}" type="sibTrans" cxnId="{52473F31-67CF-45F0-AA37-0E4DD56E0910}">
      <dgm:prSet/>
      <dgm:spPr/>
      <dgm:t>
        <a:bodyPr/>
        <a:lstStyle/>
        <a:p>
          <a:endParaRPr lang="en-CA"/>
        </a:p>
      </dgm:t>
    </dgm:pt>
    <dgm:pt modelId="{9E6E7979-3A24-4A9D-9E54-31BB949A40EF}">
      <dgm:prSet phldrT="[Text]"/>
      <dgm:spPr/>
      <dgm:t>
        <a:bodyPr/>
        <a:lstStyle/>
        <a:p>
          <a:r>
            <a:rPr lang="en-CA" dirty="0"/>
            <a:t>Moving Forward</a:t>
          </a:r>
        </a:p>
      </dgm:t>
    </dgm:pt>
    <dgm:pt modelId="{E82F92AC-0475-480B-9A95-094C9EC1562D}" type="parTrans" cxnId="{CC6F5246-9544-4E41-9A21-513922F19A5A}">
      <dgm:prSet/>
      <dgm:spPr/>
      <dgm:t>
        <a:bodyPr/>
        <a:lstStyle/>
        <a:p>
          <a:endParaRPr lang="en-CA"/>
        </a:p>
      </dgm:t>
    </dgm:pt>
    <dgm:pt modelId="{BE86C121-EE73-4C54-B883-EE38715AD9AF}" type="sibTrans" cxnId="{CC6F5246-9544-4E41-9A21-513922F19A5A}">
      <dgm:prSet/>
      <dgm:spPr/>
      <dgm:t>
        <a:bodyPr/>
        <a:lstStyle/>
        <a:p>
          <a:endParaRPr lang="en-CA"/>
        </a:p>
      </dgm:t>
    </dgm:pt>
    <dgm:pt modelId="{05317351-E0DD-4534-BBEC-29037CE6DCE9}">
      <dgm:prSet phldrT="[Text]"/>
      <dgm:spPr/>
      <dgm:t>
        <a:bodyPr/>
        <a:lstStyle/>
        <a:p>
          <a:r>
            <a:rPr lang="en-CA" dirty="0"/>
            <a:t>The Team</a:t>
          </a:r>
        </a:p>
      </dgm:t>
    </dgm:pt>
    <dgm:pt modelId="{F4DFB2FF-EC94-4471-A5B9-7BB57A73251B}" type="parTrans" cxnId="{665B9D7B-398E-403C-81D3-212F83257D60}">
      <dgm:prSet/>
      <dgm:spPr/>
      <dgm:t>
        <a:bodyPr/>
        <a:lstStyle/>
        <a:p>
          <a:endParaRPr lang="en-CA"/>
        </a:p>
      </dgm:t>
    </dgm:pt>
    <dgm:pt modelId="{D2410624-D9A0-444A-9750-9A0D3D9F4A0B}" type="sibTrans" cxnId="{665B9D7B-398E-403C-81D3-212F83257D60}">
      <dgm:prSet/>
      <dgm:spPr/>
      <dgm:t>
        <a:bodyPr/>
        <a:lstStyle/>
        <a:p>
          <a:endParaRPr lang="en-CA"/>
        </a:p>
      </dgm:t>
    </dgm:pt>
    <dgm:pt modelId="{AC54F337-7D2A-4D93-AD12-5CB8B81BE032}" type="pres">
      <dgm:prSet presAssocID="{26E209FB-0AD2-4EB7-A2E7-CC05F657808D}" presName="Name0" presStyleCnt="0">
        <dgm:presLayoutVars>
          <dgm:dir/>
          <dgm:animLvl val="lvl"/>
          <dgm:resizeHandles val="exact"/>
        </dgm:presLayoutVars>
      </dgm:prSet>
      <dgm:spPr/>
    </dgm:pt>
    <dgm:pt modelId="{FC4EF3FA-ED00-438D-A40E-C0C6D54B2AAD}" type="pres">
      <dgm:prSet presAssocID="{E37B2695-7556-42ED-8398-D73A25AC7143}" presName="parTxOnly" presStyleLbl="node1" presStyleIdx="0" presStyleCnt="6" custLinFactNeighborX="3914" custLinFactNeighborY="3428">
        <dgm:presLayoutVars>
          <dgm:chMax val="0"/>
          <dgm:chPref val="0"/>
          <dgm:bulletEnabled val="1"/>
        </dgm:presLayoutVars>
      </dgm:prSet>
      <dgm:spPr/>
    </dgm:pt>
    <dgm:pt modelId="{C6C42CAD-852A-4583-9A2B-6A41F3658776}" type="pres">
      <dgm:prSet presAssocID="{EF28AB5B-0F6A-4EEB-BD5A-EB205A2FB978}" presName="parTxOnlySpace" presStyleCnt="0"/>
      <dgm:spPr/>
    </dgm:pt>
    <dgm:pt modelId="{78D1A999-3BD8-4573-A359-CD7F53B10829}" type="pres">
      <dgm:prSet presAssocID="{4BB67784-BD6C-42B4-AFA9-532D94DC1514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</dgm:pt>
    <dgm:pt modelId="{4D05E856-AFE0-45FD-8D48-E2D7FFCCFAFF}" type="pres">
      <dgm:prSet presAssocID="{819015E5-3BAD-4000-9282-30C4A9679D5E}" presName="parTxOnlySpace" presStyleCnt="0"/>
      <dgm:spPr/>
    </dgm:pt>
    <dgm:pt modelId="{1DE876E5-8233-49CB-9E16-AF847B6B7364}" type="pres">
      <dgm:prSet presAssocID="{BFB0A59E-0A5A-42F5-9E70-3ECBCB71B641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</dgm:pt>
    <dgm:pt modelId="{9ADD7C99-EF1A-4B98-8090-18C0970238AF}" type="pres">
      <dgm:prSet presAssocID="{8EB4506A-86C8-4D5B-ACE1-D040474CA36B}" presName="parTxOnlySpace" presStyleCnt="0"/>
      <dgm:spPr/>
    </dgm:pt>
    <dgm:pt modelId="{7C3F5DAA-1E56-4C7C-9977-4129A688915D}" type="pres">
      <dgm:prSet presAssocID="{5E627560-F217-44B3-9338-3C6E2CA61C27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</dgm:pt>
    <dgm:pt modelId="{96097E98-D66A-4321-95DA-4FC592539408}" type="pres">
      <dgm:prSet presAssocID="{35C68729-ACF9-46AD-A9DB-5BC3C444090F}" presName="parTxOnlySpace" presStyleCnt="0"/>
      <dgm:spPr/>
    </dgm:pt>
    <dgm:pt modelId="{CC7A4178-3B54-4CCA-B56E-7AC9780D36FF}" type="pres">
      <dgm:prSet presAssocID="{9E6E7979-3A24-4A9D-9E54-31BB949A40EF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</dgm:pt>
    <dgm:pt modelId="{837F82C3-2A3A-430E-9D5E-0F29ED048745}" type="pres">
      <dgm:prSet presAssocID="{BE86C121-EE73-4C54-B883-EE38715AD9AF}" presName="parTxOnlySpace" presStyleCnt="0"/>
      <dgm:spPr/>
    </dgm:pt>
    <dgm:pt modelId="{F71EF6AB-FB2E-46C5-BCFD-06A00AF81E27}" type="pres">
      <dgm:prSet presAssocID="{05317351-E0DD-4534-BBEC-29037CE6DCE9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4C1E4006-06EC-4B1B-B5E6-720A2886484D}" type="presOf" srcId="{4BB67784-BD6C-42B4-AFA9-532D94DC1514}" destId="{78D1A999-3BD8-4573-A359-CD7F53B10829}" srcOrd="0" destOrd="0" presId="urn:microsoft.com/office/officeart/2005/8/layout/chevron1"/>
    <dgm:cxn modelId="{767B0110-1186-4F85-86D3-DFDD5BA550B7}" type="presOf" srcId="{26E209FB-0AD2-4EB7-A2E7-CC05F657808D}" destId="{AC54F337-7D2A-4D93-AD12-5CB8B81BE032}" srcOrd="0" destOrd="0" presId="urn:microsoft.com/office/officeart/2005/8/layout/chevron1"/>
    <dgm:cxn modelId="{52473F31-67CF-45F0-AA37-0E4DD56E0910}" srcId="{26E209FB-0AD2-4EB7-A2E7-CC05F657808D}" destId="{5E627560-F217-44B3-9338-3C6E2CA61C27}" srcOrd="3" destOrd="0" parTransId="{C01B630F-4DB5-4D54-A018-13B9278CB2EF}" sibTransId="{35C68729-ACF9-46AD-A9DB-5BC3C444090F}"/>
    <dgm:cxn modelId="{CC6F5246-9544-4E41-9A21-513922F19A5A}" srcId="{26E209FB-0AD2-4EB7-A2E7-CC05F657808D}" destId="{9E6E7979-3A24-4A9D-9E54-31BB949A40EF}" srcOrd="4" destOrd="0" parTransId="{E82F92AC-0475-480B-9A95-094C9EC1562D}" sibTransId="{BE86C121-EE73-4C54-B883-EE38715AD9AF}"/>
    <dgm:cxn modelId="{1C1D2C4F-479F-4526-A174-36B3242DC62F}" type="presOf" srcId="{E37B2695-7556-42ED-8398-D73A25AC7143}" destId="{FC4EF3FA-ED00-438D-A40E-C0C6D54B2AAD}" srcOrd="0" destOrd="0" presId="urn:microsoft.com/office/officeart/2005/8/layout/chevron1"/>
    <dgm:cxn modelId="{665B9D7B-398E-403C-81D3-212F83257D60}" srcId="{26E209FB-0AD2-4EB7-A2E7-CC05F657808D}" destId="{05317351-E0DD-4534-BBEC-29037CE6DCE9}" srcOrd="5" destOrd="0" parTransId="{F4DFB2FF-EC94-4471-A5B9-7BB57A73251B}" sibTransId="{D2410624-D9A0-444A-9750-9A0D3D9F4A0B}"/>
    <dgm:cxn modelId="{5709229B-F1AE-4AF6-B54A-7EAE2E276473}" srcId="{26E209FB-0AD2-4EB7-A2E7-CC05F657808D}" destId="{4BB67784-BD6C-42B4-AFA9-532D94DC1514}" srcOrd="1" destOrd="0" parTransId="{5D2178F1-83D9-4D76-B5AD-77D4B296C33B}" sibTransId="{819015E5-3BAD-4000-9282-30C4A9679D5E}"/>
    <dgm:cxn modelId="{DABF14B8-1B7B-4C78-A62D-B10F3BCC134E}" type="presOf" srcId="{05317351-E0DD-4534-BBEC-29037CE6DCE9}" destId="{F71EF6AB-FB2E-46C5-BCFD-06A00AF81E27}" srcOrd="0" destOrd="0" presId="urn:microsoft.com/office/officeart/2005/8/layout/chevron1"/>
    <dgm:cxn modelId="{8FCB0FBF-1A06-4666-95C9-D68FADE8DC8F}" srcId="{26E209FB-0AD2-4EB7-A2E7-CC05F657808D}" destId="{BFB0A59E-0A5A-42F5-9E70-3ECBCB71B641}" srcOrd="2" destOrd="0" parTransId="{892D56DC-5A96-4A04-B1B6-0BDB8CA483A9}" sibTransId="{8EB4506A-86C8-4D5B-ACE1-D040474CA36B}"/>
    <dgm:cxn modelId="{C8412CCA-A9B1-4DD7-ABA3-F15A556C84CD}" type="presOf" srcId="{5E627560-F217-44B3-9338-3C6E2CA61C27}" destId="{7C3F5DAA-1E56-4C7C-9977-4129A688915D}" srcOrd="0" destOrd="0" presId="urn:microsoft.com/office/officeart/2005/8/layout/chevron1"/>
    <dgm:cxn modelId="{74B89BE3-6712-43FF-B474-72D9B24604F3}" type="presOf" srcId="{BFB0A59E-0A5A-42F5-9E70-3ECBCB71B641}" destId="{1DE876E5-8233-49CB-9E16-AF847B6B7364}" srcOrd="0" destOrd="0" presId="urn:microsoft.com/office/officeart/2005/8/layout/chevron1"/>
    <dgm:cxn modelId="{FF99E7E4-F0CE-4827-9A96-0E431AC8FBC0}" type="presOf" srcId="{9E6E7979-3A24-4A9D-9E54-31BB949A40EF}" destId="{CC7A4178-3B54-4CCA-B56E-7AC9780D36FF}" srcOrd="0" destOrd="0" presId="urn:microsoft.com/office/officeart/2005/8/layout/chevron1"/>
    <dgm:cxn modelId="{708AD4F1-8DAB-45D1-8A61-5F87B2381DD9}" srcId="{26E209FB-0AD2-4EB7-A2E7-CC05F657808D}" destId="{E37B2695-7556-42ED-8398-D73A25AC7143}" srcOrd="0" destOrd="0" parTransId="{E7F00586-F8E7-4BF6-B0E8-A3839C1E9B02}" sibTransId="{EF28AB5B-0F6A-4EEB-BD5A-EB205A2FB978}"/>
    <dgm:cxn modelId="{BEACFB0A-F0D6-47AD-8239-57AE1E6EE4C3}" type="presParOf" srcId="{AC54F337-7D2A-4D93-AD12-5CB8B81BE032}" destId="{FC4EF3FA-ED00-438D-A40E-C0C6D54B2AAD}" srcOrd="0" destOrd="0" presId="urn:microsoft.com/office/officeart/2005/8/layout/chevron1"/>
    <dgm:cxn modelId="{E9CDDA10-C34A-4E44-B081-1DC658B69E83}" type="presParOf" srcId="{AC54F337-7D2A-4D93-AD12-5CB8B81BE032}" destId="{C6C42CAD-852A-4583-9A2B-6A41F3658776}" srcOrd="1" destOrd="0" presId="urn:microsoft.com/office/officeart/2005/8/layout/chevron1"/>
    <dgm:cxn modelId="{7F4B16EE-EE57-4AED-BAEC-6A1139B6E3B9}" type="presParOf" srcId="{AC54F337-7D2A-4D93-AD12-5CB8B81BE032}" destId="{78D1A999-3BD8-4573-A359-CD7F53B10829}" srcOrd="2" destOrd="0" presId="urn:microsoft.com/office/officeart/2005/8/layout/chevron1"/>
    <dgm:cxn modelId="{499FB1AD-19DA-4B81-B111-0D1D3ADF67D2}" type="presParOf" srcId="{AC54F337-7D2A-4D93-AD12-5CB8B81BE032}" destId="{4D05E856-AFE0-45FD-8D48-E2D7FFCCFAFF}" srcOrd="3" destOrd="0" presId="urn:microsoft.com/office/officeart/2005/8/layout/chevron1"/>
    <dgm:cxn modelId="{0D4D28B0-E860-4C5D-8B37-AA21EE9A4DC4}" type="presParOf" srcId="{AC54F337-7D2A-4D93-AD12-5CB8B81BE032}" destId="{1DE876E5-8233-49CB-9E16-AF847B6B7364}" srcOrd="4" destOrd="0" presId="urn:microsoft.com/office/officeart/2005/8/layout/chevron1"/>
    <dgm:cxn modelId="{B8A3AEE7-C1B6-4446-9253-37A8B8B86504}" type="presParOf" srcId="{AC54F337-7D2A-4D93-AD12-5CB8B81BE032}" destId="{9ADD7C99-EF1A-4B98-8090-18C0970238AF}" srcOrd="5" destOrd="0" presId="urn:microsoft.com/office/officeart/2005/8/layout/chevron1"/>
    <dgm:cxn modelId="{B3DF85CA-4DB4-4450-AC4E-986A08A532DD}" type="presParOf" srcId="{AC54F337-7D2A-4D93-AD12-5CB8B81BE032}" destId="{7C3F5DAA-1E56-4C7C-9977-4129A688915D}" srcOrd="6" destOrd="0" presId="urn:microsoft.com/office/officeart/2005/8/layout/chevron1"/>
    <dgm:cxn modelId="{4A761F98-D89B-4CC0-B283-0E8B018B750F}" type="presParOf" srcId="{AC54F337-7D2A-4D93-AD12-5CB8B81BE032}" destId="{96097E98-D66A-4321-95DA-4FC592539408}" srcOrd="7" destOrd="0" presId="urn:microsoft.com/office/officeart/2005/8/layout/chevron1"/>
    <dgm:cxn modelId="{47BD2430-0068-4F7B-AE41-91EDDE6C7EBB}" type="presParOf" srcId="{AC54F337-7D2A-4D93-AD12-5CB8B81BE032}" destId="{CC7A4178-3B54-4CCA-B56E-7AC9780D36FF}" srcOrd="8" destOrd="0" presId="urn:microsoft.com/office/officeart/2005/8/layout/chevron1"/>
    <dgm:cxn modelId="{2DAB8A4C-240D-4C10-8E8C-48AF00DAFBDE}" type="presParOf" srcId="{AC54F337-7D2A-4D93-AD12-5CB8B81BE032}" destId="{837F82C3-2A3A-430E-9D5E-0F29ED048745}" srcOrd="9" destOrd="0" presId="urn:microsoft.com/office/officeart/2005/8/layout/chevron1"/>
    <dgm:cxn modelId="{3DDFA7D6-25CE-4603-B861-560F3EA882BE}" type="presParOf" srcId="{AC54F337-7D2A-4D93-AD12-5CB8B81BE032}" destId="{F71EF6AB-FB2E-46C5-BCFD-06A00AF81E27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4EF3FA-ED00-438D-A40E-C0C6D54B2AAD}">
      <dsp:nvSpPr>
        <dsp:cNvPr id="0" name=""/>
        <dsp:cNvSpPr/>
      </dsp:nvSpPr>
      <dsp:spPr>
        <a:xfrm>
          <a:off x="5870" y="0"/>
          <a:ext cx="2183671" cy="498510"/>
        </a:xfrm>
        <a:prstGeom prst="chevron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 dirty="0"/>
            <a:t>Introduction</a:t>
          </a:r>
        </a:p>
      </dsp:txBody>
      <dsp:txXfrm>
        <a:off x="255125" y="0"/>
        <a:ext cx="1685161" cy="498510"/>
      </dsp:txXfrm>
    </dsp:sp>
    <dsp:sp modelId="{78D1A999-3BD8-4573-A359-CD7F53B10829}">
      <dsp:nvSpPr>
        <dsp:cNvPr id="0" name=""/>
        <dsp:cNvSpPr/>
      </dsp:nvSpPr>
      <dsp:spPr>
        <a:xfrm>
          <a:off x="1971174" y="0"/>
          <a:ext cx="2183671" cy="49851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 dirty="0"/>
            <a:t>Student Aid</a:t>
          </a:r>
        </a:p>
      </dsp:txBody>
      <dsp:txXfrm>
        <a:off x="2220429" y="0"/>
        <a:ext cx="1685161" cy="498510"/>
      </dsp:txXfrm>
    </dsp:sp>
    <dsp:sp modelId="{1DE876E5-8233-49CB-9E16-AF847B6B7364}">
      <dsp:nvSpPr>
        <dsp:cNvPr id="0" name=""/>
        <dsp:cNvSpPr/>
      </dsp:nvSpPr>
      <dsp:spPr>
        <a:xfrm>
          <a:off x="3936477" y="0"/>
          <a:ext cx="2183671" cy="49851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 dirty="0"/>
            <a:t>Bursaries</a:t>
          </a:r>
        </a:p>
      </dsp:txBody>
      <dsp:txXfrm>
        <a:off x="4185732" y="0"/>
        <a:ext cx="1685161" cy="498510"/>
      </dsp:txXfrm>
    </dsp:sp>
    <dsp:sp modelId="{7C3F5DAA-1E56-4C7C-9977-4129A688915D}">
      <dsp:nvSpPr>
        <dsp:cNvPr id="0" name=""/>
        <dsp:cNvSpPr/>
      </dsp:nvSpPr>
      <dsp:spPr>
        <a:xfrm>
          <a:off x="5901781" y="0"/>
          <a:ext cx="2183671" cy="49851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 dirty="0"/>
            <a:t>Award/Scholarship</a:t>
          </a:r>
        </a:p>
      </dsp:txBody>
      <dsp:txXfrm>
        <a:off x="6151036" y="0"/>
        <a:ext cx="1685161" cy="498510"/>
      </dsp:txXfrm>
    </dsp:sp>
    <dsp:sp modelId="{CC7A4178-3B54-4CCA-B56E-7AC9780D36FF}">
      <dsp:nvSpPr>
        <dsp:cNvPr id="0" name=""/>
        <dsp:cNvSpPr/>
      </dsp:nvSpPr>
      <dsp:spPr>
        <a:xfrm>
          <a:off x="7867085" y="0"/>
          <a:ext cx="2183671" cy="49851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 dirty="0"/>
            <a:t>Emergency Funds</a:t>
          </a:r>
        </a:p>
      </dsp:txBody>
      <dsp:txXfrm>
        <a:off x="8116340" y="0"/>
        <a:ext cx="1685161" cy="498510"/>
      </dsp:txXfrm>
    </dsp:sp>
    <dsp:sp modelId="{F71EF6AB-FB2E-46C5-BCFD-06A00AF81E27}">
      <dsp:nvSpPr>
        <dsp:cNvPr id="0" name=""/>
        <dsp:cNvSpPr/>
      </dsp:nvSpPr>
      <dsp:spPr>
        <a:xfrm>
          <a:off x="9832389" y="0"/>
          <a:ext cx="2183671" cy="49851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 dirty="0"/>
            <a:t>Additional Info</a:t>
          </a:r>
        </a:p>
      </dsp:txBody>
      <dsp:txXfrm>
        <a:off x="10081644" y="0"/>
        <a:ext cx="1685161" cy="4985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4EF3FA-ED00-438D-A40E-C0C6D54B2AAD}">
      <dsp:nvSpPr>
        <dsp:cNvPr id="0" name=""/>
        <dsp:cNvSpPr/>
      </dsp:nvSpPr>
      <dsp:spPr>
        <a:xfrm>
          <a:off x="5870" y="0"/>
          <a:ext cx="2183671" cy="498510"/>
        </a:xfrm>
        <a:prstGeom prst="chevron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/>
            <a:t>Introduction</a:t>
          </a:r>
          <a:endParaRPr lang="en-CA" sz="1600" kern="1200" dirty="0"/>
        </a:p>
      </dsp:txBody>
      <dsp:txXfrm>
        <a:off x="255125" y="0"/>
        <a:ext cx="1685161" cy="498510"/>
      </dsp:txXfrm>
    </dsp:sp>
    <dsp:sp modelId="{78D1A999-3BD8-4573-A359-CD7F53B10829}">
      <dsp:nvSpPr>
        <dsp:cNvPr id="0" name=""/>
        <dsp:cNvSpPr/>
      </dsp:nvSpPr>
      <dsp:spPr>
        <a:xfrm>
          <a:off x="1971174" y="0"/>
          <a:ext cx="2183671" cy="498510"/>
        </a:xfrm>
        <a:prstGeom prst="chevron">
          <a:avLst/>
        </a:prstGeom>
        <a:solidFill>
          <a:schemeClr val="accent5"/>
        </a:solidFill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 dirty="0"/>
            <a:t>Student Aid</a:t>
          </a:r>
        </a:p>
      </dsp:txBody>
      <dsp:txXfrm>
        <a:off x="2220429" y="0"/>
        <a:ext cx="1685161" cy="498510"/>
      </dsp:txXfrm>
    </dsp:sp>
    <dsp:sp modelId="{1DE876E5-8233-49CB-9E16-AF847B6B7364}">
      <dsp:nvSpPr>
        <dsp:cNvPr id="0" name=""/>
        <dsp:cNvSpPr/>
      </dsp:nvSpPr>
      <dsp:spPr>
        <a:xfrm>
          <a:off x="3936477" y="0"/>
          <a:ext cx="2183671" cy="49851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 dirty="0"/>
            <a:t>Bursaries</a:t>
          </a:r>
        </a:p>
      </dsp:txBody>
      <dsp:txXfrm>
        <a:off x="4185732" y="0"/>
        <a:ext cx="1685161" cy="498510"/>
      </dsp:txXfrm>
    </dsp:sp>
    <dsp:sp modelId="{7C3F5DAA-1E56-4C7C-9977-4129A688915D}">
      <dsp:nvSpPr>
        <dsp:cNvPr id="0" name=""/>
        <dsp:cNvSpPr/>
      </dsp:nvSpPr>
      <dsp:spPr>
        <a:xfrm>
          <a:off x="5901781" y="0"/>
          <a:ext cx="2183671" cy="49851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 dirty="0"/>
            <a:t>Award/Scholarship</a:t>
          </a:r>
        </a:p>
      </dsp:txBody>
      <dsp:txXfrm>
        <a:off x="6151036" y="0"/>
        <a:ext cx="1685161" cy="498510"/>
      </dsp:txXfrm>
    </dsp:sp>
    <dsp:sp modelId="{CC7A4178-3B54-4CCA-B56E-7AC9780D36FF}">
      <dsp:nvSpPr>
        <dsp:cNvPr id="0" name=""/>
        <dsp:cNvSpPr/>
      </dsp:nvSpPr>
      <dsp:spPr>
        <a:xfrm>
          <a:off x="7867085" y="0"/>
          <a:ext cx="2183671" cy="49851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 dirty="0"/>
            <a:t>Emergency Funds</a:t>
          </a:r>
        </a:p>
      </dsp:txBody>
      <dsp:txXfrm>
        <a:off x="8116340" y="0"/>
        <a:ext cx="1685161" cy="498510"/>
      </dsp:txXfrm>
    </dsp:sp>
    <dsp:sp modelId="{F71EF6AB-FB2E-46C5-BCFD-06A00AF81E27}">
      <dsp:nvSpPr>
        <dsp:cNvPr id="0" name=""/>
        <dsp:cNvSpPr/>
      </dsp:nvSpPr>
      <dsp:spPr>
        <a:xfrm>
          <a:off x="9832389" y="0"/>
          <a:ext cx="2183671" cy="49851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 dirty="0"/>
            <a:t>Additional Info</a:t>
          </a:r>
        </a:p>
      </dsp:txBody>
      <dsp:txXfrm>
        <a:off x="10081644" y="0"/>
        <a:ext cx="1685161" cy="49851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4EF3FA-ED00-438D-A40E-C0C6D54B2AAD}">
      <dsp:nvSpPr>
        <dsp:cNvPr id="0" name=""/>
        <dsp:cNvSpPr/>
      </dsp:nvSpPr>
      <dsp:spPr>
        <a:xfrm>
          <a:off x="5870" y="0"/>
          <a:ext cx="2183671" cy="498510"/>
        </a:xfrm>
        <a:prstGeom prst="chevron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 dirty="0"/>
            <a:t>Introduction</a:t>
          </a:r>
        </a:p>
      </dsp:txBody>
      <dsp:txXfrm>
        <a:off x="255125" y="0"/>
        <a:ext cx="1685161" cy="498510"/>
      </dsp:txXfrm>
    </dsp:sp>
    <dsp:sp modelId="{78D1A999-3BD8-4573-A359-CD7F53B10829}">
      <dsp:nvSpPr>
        <dsp:cNvPr id="0" name=""/>
        <dsp:cNvSpPr/>
      </dsp:nvSpPr>
      <dsp:spPr>
        <a:xfrm>
          <a:off x="1971174" y="0"/>
          <a:ext cx="2183671" cy="49851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 dirty="0"/>
            <a:t>Student Aid</a:t>
          </a:r>
        </a:p>
      </dsp:txBody>
      <dsp:txXfrm>
        <a:off x="2220429" y="0"/>
        <a:ext cx="1685161" cy="498510"/>
      </dsp:txXfrm>
    </dsp:sp>
    <dsp:sp modelId="{1DE876E5-8233-49CB-9E16-AF847B6B7364}">
      <dsp:nvSpPr>
        <dsp:cNvPr id="0" name=""/>
        <dsp:cNvSpPr/>
      </dsp:nvSpPr>
      <dsp:spPr>
        <a:xfrm>
          <a:off x="3936477" y="0"/>
          <a:ext cx="2183671" cy="498510"/>
        </a:xfrm>
        <a:prstGeom prst="chevron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 dirty="0"/>
            <a:t>Bursaries</a:t>
          </a:r>
        </a:p>
      </dsp:txBody>
      <dsp:txXfrm>
        <a:off x="4185732" y="0"/>
        <a:ext cx="1685161" cy="498510"/>
      </dsp:txXfrm>
    </dsp:sp>
    <dsp:sp modelId="{7C3F5DAA-1E56-4C7C-9977-4129A688915D}">
      <dsp:nvSpPr>
        <dsp:cNvPr id="0" name=""/>
        <dsp:cNvSpPr/>
      </dsp:nvSpPr>
      <dsp:spPr>
        <a:xfrm>
          <a:off x="5901781" y="0"/>
          <a:ext cx="2183671" cy="49851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 dirty="0"/>
            <a:t>Award/Scholarship</a:t>
          </a:r>
        </a:p>
      </dsp:txBody>
      <dsp:txXfrm>
        <a:off x="6151036" y="0"/>
        <a:ext cx="1685161" cy="498510"/>
      </dsp:txXfrm>
    </dsp:sp>
    <dsp:sp modelId="{CC7A4178-3B54-4CCA-B56E-7AC9780D36FF}">
      <dsp:nvSpPr>
        <dsp:cNvPr id="0" name=""/>
        <dsp:cNvSpPr/>
      </dsp:nvSpPr>
      <dsp:spPr>
        <a:xfrm>
          <a:off x="7867085" y="0"/>
          <a:ext cx="2183671" cy="49851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 dirty="0"/>
            <a:t>Emergency Funds</a:t>
          </a:r>
        </a:p>
      </dsp:txBody>
      <dsp:txXfrm>
        <a:off x="8116340" y="0"/>
        <a:ext cx="1685161" cy="498510"/>
      </dsp:txXfrm>
    </dsp:sp>
    <dsp:sp modelId="{F71EF6AB-FB2E-46C5-BCFD-06A00AF81E27}">
      <dsp:nvSpPr>
        <dsp:cNvPr id="0" name=""/>
        <dsp:cNvSpPr/>
      </dsp:nvSpPr>
      <dsp:spPr>
        <a:xfrm>
          <a:off x="9832389" y="0"/>
          <a:ext cx="2183671" cy="49851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 dirty="0"/>
            <a:t>Additional Info</a:t>
          </a:r>
        </a:p>
      </dsp:txBody>
      <dsp:txXfrm>
        <a:off x="10081644" y="0"/>
        <a:ext cx="1685161" cy="49851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4EF3FA-ED00-438D-A40E-C0C6D54B2AAD}">
      <dsp:nvSpPr>
        <dsp:cNvPr id="0" name=""/>
        <dsp:cNvSpPr/>
      </dsp:nvSpPr>
      <dsp:spPr>
        <a:xfrm>
          <a:off x="5870" y="0"/>
          <a:ext cx="2183671" cy="498510"/>
        </a:xfrm>
        <a:prstGeom prst="chevron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 dirty="0"/>
            <a:t>Introduction</a:t>
          </a:r>
        </a:p>
      </dsp:txBody>
      <dsp:txXfrm>
        <a:off x="255125" y="0"/>
        <a:ext cx="1685161" cy="498510"/>
      </dsp:txXfrm>
    </dsp:sp>
    <dsp:sp modelId="{78D1A999-3BD8-4573-A359-CD7F53B10829}">
      <dsp:nvSpPr>
        <dsp:cNvPr id="0" name=""/>
        <dsp:cNvSpPr/>
      </dsp:nvSpPr>
      <dsp:spPr>
        <a:xfrm>
          <a:off x="1971174" y="0"/>
          <a:ext cx="2183671" cy="49851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 dirty="0"/>
            <a:t>Student Aid</a:t>
          </a:r>
        </a:p>
      </dsp:txBody>
      <dsp:txXfrm>
        <a:off x="2220429" y="0"/>
        <a:ext cx="1685161" cy="498510"/>
      </dsp:txXfrm>
    </dsp:sp>
    <dsp:sp modelId="{1DE876E5-8233-49CB-9E16-AF847B6B7364}">
      <dsp:nvSpPr>
        <dsp:cNvPr id="0" name=""/>
        <dsp:cNvSpPr/>
      </dsp:nvSpPr>
      <dsp:spPr>
        <a:xfrm>
          <a:off x="3936477" y="0"/>
          <a:ext cx="2183671" cy="49851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 dirty="0"/>
            <a:t>Bursaries</a:t>
          </a:r>
        </a:p>
      </dsp:txBody>
      <dsp:txXfrm>
        <a:off x="4185732" y="0"/>
        <a:ext cx="1685161" cy="498510"/>
      </dsp:txXfrm>
    </dsp:sp>
    <dsp:sp modelId="{7C3F5DAA-1E56-4C7C-9977-4129A688915D}">
      <dsp:nvSpPr>
        <dsp:cNvPr id="0" name=""/>
        <dsp:cNvSpPr/>
      </dsp:nvSpPr>
      <dsp:spPr>
        <a:xfrm>
          <a:off x="5901781" y="0"/>
          <a:ext cx="2183671" cy="498510"/>
        </a:xfrm>
        <a:prstGeom prst="chevron">
          <a:avLst/>
        </a:prstGeom>
        <a:solidFill>
          <a:schemeClr val="accent5"/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 dirty="0"/>
            <a:t>Award/Scholarship</a:t>
          </a:r>
        </a:p>
      </dsp:txBody>
      <dsp:txXfrm>
        <a:off x="6151036" y="0"/>
        <a:ext cx="1685161" cy="498510"/>
      </dsp:txXfrm>
    </dsp:sp>
    <dsp:sp modelId="{CC7A4178-3B54-4CCA-B56E-7AC9780D36FF}">
      <dsp:nvSpPr>
        <dsp:cNvPr id="0" name=""/>
        <dsp:cNvSpPr/>
      </dsp:nvSpPr>
      <dsp:spPr>
        <a:xfrm>
          <a:off x="7867085" y="0"/>
          <a:ext cx="2183671" cy="49851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 dirty="0"/>
            <a:t>Emergency Funds</a:t>
          </a:r>
        </a:p>
      </dsp:txBody>
      <dsp:txXfrm>
        <a:off x="8116340" y="0"/>
        <a:ext cx="1685161" cy="498510"/>
      </dsp:txXfrm>
    </dsp:sp>
    <dsp:sp modelId="{F71EF6AB-FB2E-46C5-BCFD-06A00AF81E27}">
      <dsp:nvSpPr>
        <dsp:cNvPr id="0" name=""/>
        <dsp:cNvSpPr/>
      </dsp:nvSpPr>
      <dsp:spPr>
        <a:xfrm>
          <a:off x="9832389" y="0"/>
          <a:ext cx="2183671" cy="49851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 dirty="0"/>
            <a:t>Additional Info</a:t>
          </a:r>
        </a:p>
      </dsp:txBody>
      <dsp:txXfrm>
        <a:off x="10081644" y="0"/>
        <a:ext cx="1685161" cy="49851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4EF3FA-ED00-438D-A40E-C0C6D54B2AAD}">
      <dsp:nvSpPr>
        <dsp:cNvPr id="0" name=""/>
        <dsp:cNvSpPr/>
      </dsp:nvSpPr>
      <dsp:spPr>
        <a:xfrm>
          <a:off x="690" y="0"/>
          <a:ext cx="2183671" cy="498510"/>
        </a:xfrm>
        <a:prstGeom prst="chevron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 dirty="0"/>
            <a:t>Introduction</a:t>
          </a:r>
        </a:p>
      </dsp:txBody>
      <dsp:txXfrm>
        <a:off x="249945" y="0"/>
        <a:ext cx="1685161" cy="498510"/>
      </dsp:txXfrm>
    </dsp:sp>
    <dsp:sp modelId="{78D1A999-3BD8-4573-A359-CD7F53B10829}">
      <dsp:nvSpPr>
        <dsp:cNvPr id="0" name=""/>
        <dsp:cNvSpPr/>
      </dsp:nvSpPr>
      <dsp:spPr>
        <a:xfrm>
          <a:off x="1971174" y="0"/>
          <a:ext cx="2183671" cy="49851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 dirty="0"/>
            <a:t>Student Aid</a:t>
          </a:r>
        </a:p>
      </dsp:txBody>
      <dsp:txXfrm>
        <a:off x="2220429" y="0"/>
        <a:ext cx="1685161" cy="498510"/>
      </dsp:txXfrm>
    </dsp:sp>
    <dsp:sp modelId="{1DE876E5-8233-49CB-9E16-AF847B6B7364}">
      <dsp:nvSpPr>
        <dsp:cNvPr id="0" name=""/>
        <dsp:cNvSpPr/>
      </dsp:nvSpPr>
      <dsp:spPr>
        <a:xfrm>
          <a:off x="3936477" y="0"/>
          <a:ext cx="2183671" cy="49851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 dirty="0"/>
            <a:t>Bursaries</a:t>
          </a:r>
        </a:p>
      </dsp:txBody>
      <dsp:txXfrm>
        <a:off x="4185732" y="0"/>
        <a:ext cx="1685161" cy="498510"/>
      </dsp:txXfrm>
    </dsp:sp>
    <dsp:sp modelId="{7C3F5DAA-1E56-4C7C-9977-4129A688915D}">
      <dsp:nvSpPr>
        <dsp:cNvPr id="0" name=""/>
        <dsp:cNvSpPr/>
      </dsp:nvSpPr>
      <dsp:spPr>
        <a:xfrm>
          <a:off x="5901781" y="0"/>
          <a:ext cx="2183671" cy="49851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 dirty="0"/>
            <a:t>Award/Scholarship</a:t>
          </a:r>
        </a:p>
      </dsp:txBody>
      <dsp:txXfrm>
        <a:off x="6151036" y="0"/>
        <a:ext cx="1685161" cy="498510"/>
      </dsp:txXfrm>
    </dsp:sp>
    <dsp:sp modelId="{CC7A4178-3B54-4CCA-B56E-7AC9780D36FF}">
      <dsp:nvSpPr>
        <dsp:cNvPr id="0" name=""/>
        <dsp:cNvSpPr/>
      </dsp:nvSpPr>
      <dsp:spPr>
        <a:xfrm>
          <a:off x="7867085" y="0"/>
          <a:ext cx="2183671" cy="498510"/>
        </a:xfrm>
        <a:prstGeom prst="chevron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 dirty="0"/>
            <a:t>Emergency Funds</a:t>
          </a:r>
        </a:p>
      </dsp:txBody>
      <dsp:txXfrm>
        <a:off x="8116340" y="0"/>
        <a:ext cx="1685161" cy="498510"/>
      </dsp:txXfrm>
    </dsp:sp>
    <dsp:sp modelId="{F71EF6AB-FB2E-46C5-BCFD-06A00AF81E27}">
      <dsp:nvSpPr>
        <dsp:cNvPr id="0" name=""/>
        <dsp:cNvSpPr/>
      </dsp:nvSpPr>
      <dsp:spPr>
        <a:xfrm>
          <a:off x="9832389" y="0"/>
          <a:ext cx="2183671" cy="49851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 dirty="0"/>
            <a:t>Additional Info</a:t>
          </a:r>
        </a:p>
      </dsp:txBody>
      <dsp:txXfrm>
        <a:off x="10081644" y="0"/>
        <a:ext cx="1685161" cy="49851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4EF3FA-ED00-438D-A40E-C0C6D54B2AAD}">
      <dsp:nvSpPr>
        <dsp:cNvPr id="0" name=""/>
        <dsp:cNvSpPr/>
      </dsp:nvSpPr>
      <dsp:spPr>
        <a:xfrm>
          <a:off x="690" y="0"/>
          <a:ext cx="2183671" cy="498510"/>
        </a:xfrm>
        <a:prstGeom prst="chevron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700" kern="1200" dirty="0"/>
            <a:t>Introduction</a:t>
          </a:r>
        </a:p>
      </dsp:txBody>
      <dsp:txXfrm>
        <a:off x="249945" y="0"/>
        <a:ext cx="1685161" cy="498510"/>
      </dsp:txXfrm>
    </dsp:sp>
    <dsp:sp modelId="{78D1A999-3BD8-4573-A359-CD7F53B10829}">
      <dsp:nvSpPr>
        <dsp:cNvPr id="0" name=""/>
        <dsp:cNvSpPr/>
      </dsp:nvSpPr>
      <dsp:spPr>
        <a:xfrm>
          <a:off x="1971174" y="0"/>
          <a:ext cx="2183671" cy="49851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700" kern="1200" dirty="0"/>
            <a:t>Student Aid</a:t>
          </a:r>
        </a:p>
      </dsp:txBody>
      <dsp:txXfrm>
        <a:off x="2220429" y="0"/>
        <a:ext cx="1685161" cy="498510"/>
      </dsp:txXfrm>
    </dsp:sp>
    <dsp:sp modelId="{1DE876E5-8233-49CB-9E16-AF847B6B7364}">
      <dsp:nvSpPr>
        <dsp:cNvPr id="0" name=""/>
        <dsp:cNvSpPr/>
      </dsp:nvSpPr>
      <dsp:spPr>
        <a:xfrm>
          <a:off x="3936477" y="0"/>
          <a:ext cx="2183671" cy="49851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700" kern="1200" dirty="0"/>
            <a:t>Bursaries</a:t>
          </a:r>
        </a:p>
      </dsp:txBody>
      <dsp:txXfrm>
        <a:off x="4185732" y="0"/>
        <a:ext cx="1685161" cy="498510"/>
      </dsp:txXfrm>
    </dsp:sp>
    <dsp:sp modelId="{7C3F5DAA-1E56-4C7C-9977-4129A688915D}">
      <dsp:nvSpPr>
        <dsp:cNvPr id="0" name=""/>
        <dsp:cNvSpPr/>
      </dsp:nvSpPr>
      <dsp:spPr>
        <a:xfrm>
          <a:off x="5901781" y="0"/>
          <a:ext cx="2183671" cy="49851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700" kern="1200" dirty="0"/>
            <a:t>Bank LOC &amp; Debt</a:t>
          </a:r>
        </a:p>
      </dsp:txBody>
      <dsp:txXfrm>
        <a:off x="6151036" y="0"/>
        <a:ext cx="1685161" cy="498510"/>
      </dsp:txXfrm>
    </dsp:sp>
    <dsp:sp modelId="{CC7A4178-3B54-4CCA-B56E-7AC9780D36FF}">
      <dsp:nvSpPr>
        <dsp:cNvPr id="0" name=""/>
        <dsp:cNvSpPr/>
      </dsp:nvSpPr>
      <dsp:spPr>
        <a:xfrm>
          <a:off x="7867085" y="0"/>
          <a:ext cx="2183671" cy="498510"/>
        </a:xfrm>
        <a:prstGeom prst="chevron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700" kern="1200" dirty="0"/>
            <a:t>Emergency Funds</a:t>
          </a:r>
        </a:p>
      </dsp:txBody>
      <dsp:txXfrm>
        <a:off x="8116340" y="0"/>
        <a:ext cx="1685161" cy="498510"/>
      </dsp:txXfrm>
    </dsp:sp>
    <dsp:sp modelId="{F71EF6AB-FB2E-46C5-BCFD-06A00AF81E27}">
      <dsp:nvSpPr>
        <dsp:cNvPr id="0" name=""/>
        <dsp:cNvSpPr/>
      </dsp:nvSpPr>
      <dsp:spPr>
        <a:xfrm>
          <a:off x="9832389" y="0"/>
          <a:ext cx="2183671" cy="498510"/>
        </a:xfrm>
        <a:prstGeom prst="chevron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700" kern="1200" dirty="0"/>
            <a:t>Additional Info</a:t>
          </a:r>
        </a:p>
      </dsp:txBody>
      <dsp:txXfrm>
        <a:off x="10081644" y="0"/>
        <a:ext cx="1685161" cy="49851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4EF3FA-ED00-438D-A40E-C0C6D54B2AAD}">
      <dsp:nvSpPr>
        <dsp:cNvPr id="0" name=""/>
        <dsp:cNvSpPr/>
      </dsp:nvSpPr>
      <dsp:spPr>
        <a:xfrm>
          <a:off x="14416" y="0"/>
          <a:ext cx="2183671" cy="498510"/>
        </a:xfrm>
        <a:prstGeom prst="chevron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 dirty="0"/>
            <a:t>Objectives</a:t>
          </a:r>
        </a:p>
      </dsp:txBody>
      <dsp:txXfrm>
        <a:off x="263671" y="0"/>
        <a:ext cx="1685161" cy="498510"/>
      </dsp:txXfrm>
    </dsp:sp>
    <dsp:sp modelId="{78D1A999-3BD8-4573-A359-CD7F53B10829}">
      <dsp:nvSpPr>
        <dsp:cNvPr id="0" name=""/>
        <dsp:cNvSpPr/>
      </dsp:nvSpPr>
      <dsp:spPr>
        <a:xfrm>
          <a:off x="1971174" y="0"/>
          <a:ext cx="2183671" cy="498510"/>
        </a:xfrm>
        <a:prstGeom prst="chevron">
          <a:avLst/>
        </a:prstGeom>
        <a:solidFill>
          <a:schemeClr val="accent5"/>
        </a:solidFill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 dirty="0"/>
            <a:t>Accreditation Background</a:t>
          </a:r>
        </a:p>
      </dsp:txBody>
      <dsp:txXfrm>
        <a:off x="2220429" y="0"/>
        <a:ext cx="1685161" cy="498510"/>
      </dsp:txXfrm>
    </dsp:sp>
    <dsp:sp modelId="{1DE876E5-8233-49CB-9E16-AF847B6B7364}">
      <dsp:nvSpPr>
        <dsp:cNvPr id="0" name=""/>
        <dsp:cNvSpPr/>
      </dsp:nvSpPr>
      <dsp:spPr>
        <a:xfrm>
          <a:off x="3936477" y="0"/>
          <a:ext cx="2183671" cy="49851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 dirty="0"/>
            <a:t>Result</a:t>
          </a:r>
        </a:p>
      </dsp:txBody>
      <dsp:txXfrm>
        <a:off x="4185732" y="0"/>
        <a:ext cx="1685161" cy="498510"/>
      </dsp:txXfrm>
    </dsp:sp>
    <dsp:sp modelId="{7C3F5DAA-1E56-4C7C-9977-4129A688915D}">
      <dsp:nvSpPr>
        <dsp:cNvPr id="0" name=""/>
        <dsp:cNvSpPr/>
      </dsp:nvSpPr>
      <dsp:spPr>
        <a:xfrm>
          <a:off x="5901781" y="0"/>
          <a:ext cx="2183671" cy="49851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 dirty="0"/>
            <a:t>Comparison</a:t>
          </a:r>
        </a:p>
      </dsp:txBody>
      <dsp:txXfrm>
        <a:off x="6151036" y="0"/>
        <a:ext cx="1685161" cy="498510"/>
      </dsp:txXfrm>
    </dsp:sp>
    <dsp:sp modelId="{CC7A4178-3B54-4CCA-B56E-7AC9780D36FF}">
      <dsp:nvSpPr>
        <dsp:cNvPr id="0" name=""/>
        <dsp:cNvSpPr/>
      </dsp:nvSpPr>
      <dsp:spPr>
        <a:xfrm>
          <a:off x="7867085" y="0"/>
          <a:ext cx="2183671" cy="49851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 dirty="0"/>
            <a:t>Moving Forward</a:t>
          </a:r>
        </a:p>
      </dsp:txBody>
      <dsp:txXfrm>
        <a:off x="8116340" y="0"/>
        <a:ext cx="1685161" cy="498510"/>
      </dsp:txXfrm>
    </dsp:sp>
    <dsp:sp modelId="{F71EF6AB-FB2E-46C5-BCFD-06A00AF81E27}">
      <dsp:nvSpPr>
        <dsp:cNvPr id="0" name=""/>
        <dsp:cNvSpPr/>
      </dsp:nvSpPr>
      <dsp:spPr>
        <a:xfrm>
          <a:off x="9832389" y="0"/>
          <a:ext cx="2183671" cy="49851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 dirty="0"/>
            <a:t>The Team</a:t>
          </a:r>
        </a:p>
      </dsp:txBody>
      <dsp:txXfrm>
        <a:off x="10081644" y="0"/>
        <a:ext cx="1685161" cy="4985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8403F7-EC12-5147-AFB6-C8E0C106F224}" type="datetimeFigureOut">
              <a:rPr lang="en-US" smtClean="0"/>
              <a:t>7/25/2024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69128D-957A-FB4A-B28C-B7B13A93E34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6479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926FB-7C16-40ED-BB41-4DFCEFAA01C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5532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926FB-7C16-40ED-BB41-4DFCEFAA01C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553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jpeg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jpeg"/><Relationship Id="rId2" Type="http://schemas.openxmlformats.org/officeDocument/2006/relationships/diagramData" Target="../diagrams/data2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3.jpeg"/><Relationship Id="rId2" Type="http://schemas.openxmlformats.org/officeDocument/2006/relationships/diagramData" Target="../diagrams/data3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3.jpeg"/><Relationship Id="rId2" Type="http://schemas.openxmlformats.org/officeDocument/2006/relationships/diagramData" Target="../diagrams/data4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3.jpeg"/><Relationship Id="rId2" Type="http://schemas.openxmlformats.org/officeDocument/2006/relationships/diagramData" Target="../diagrams/data5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3.jpeg"/><Relationship Id="rId2" Type="http://schemas.openxmlformats.org/officeDocument/2006/relationships/diagramData" Target="../diagrams/data6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AAC5BDC-C3C2-5745-A3B7-2B0B7E9E33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771328"/>
            <a:ext cx="3394710" cy="308667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25C335F-0CC6-764B-A9CC-A3C7C981F3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11265" y="5257800"/>
            <a:ext cx="2920177" cy="1414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456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B0A7B-081E-4300-BAB9-F5EB31490FD6}" type="datetime1">
              <a:rPr lang="en-US" smtClean="0"/>
              <a:t>7/25/2024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Page 1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206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189D8-2CEE-4301-8874-CE2383B7CC32}" type="datetime1">
              <a:rPr lang="en-US" smtClean="0"/>
              <a:t>7/25/2024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Page 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0361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30388-E5DB-4301-8E90-30BAA1C50884}" type="datetime1">
              <a:rPr lang="en-US" smtClean="0"/>
              <a:t>7/25/2024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Page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027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5861C-99F4-4E35-BC62-E61A5E792FBD}" type="datetime1">
              <a:rPr lang="en-US" smtClean="0"/>
              <a:t>7/25/2024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Page 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3965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05DF9-F6C5-489A-A38B-061939D11E35}" type="datetime1">
              <a:rPr lang="en-US" smtClean="0"/>
              <a:t>7/25/2024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Page 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4519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C5DCB-AC5F-43BB-9CC4-130068A5115A}" type="datetime1">
              <a:rPr lang="en-US" smtClean="0"/>
              <a:t>7/25/2024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Page 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2634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6AD9C-AD6D-4C89-B219-8F132177227A}" type="datetime1">
              <a:rPr lang="en-US" smtClean="0"/>
              <a:t>7/25/2024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Page 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0274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85725" y="6356350"/>
            <a:ext cx="2183671" cy="498510"/>
            <a:chOff x="5870" y="0"/>
            <a:chExt cx="2183671" cy="498510"/>
          </a:xfrm>
        </p:grpSpPr>
        <p:sp>
          <p:nvSpPr>
            <p:cNvPr id="8" name="Chevron 7"/>
            <p:cNvSpPr/>
            <p:nvPr/>
          </p:nvSpPr>
          <p:spPr>
            <a:xfrm>
              <a:off x="5870" y="0"/>
              <a:ext cx="2183671" cy="498510"/>
            </a:xfrm>
            <a:prstGeom prst="chevron">
              <a:avLst/>
            </a:prstGeom>
            <a:solidFill>
              <a:schemeClr val="accent5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Chevron 4"/>
            <p:cNvSpPr txBox="1"/>
            <p:nvPr/>
          </p:nvSpPr>
          <p:spPr>
            <a:xfrm>
              <a:off x="255125" y="0"/>
              <a:ext cx="1685161" cy="4985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009" tIns="24003" rIns="24003" bIns="24003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A" sz="1800" kern="1200" dirty="0"/>
                <a:t>Introduction</a:t>
              </a:r>
            </a:p>
          </p:txBody>
        </p:sp>
      </p:grpSp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95172624-F7B4-4AC4-9EA6-B8DC9C7370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13697073"/>
              </p:ext>
            </p:extLst>
          </p:nvPr>
        </p:nvGraphicFramePr>
        <p:xfrm>
          <a:off x="85034" y="6359490"/>
          <a:ext cx="12021931" cy="4985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2365" y="365125"/>
            <a:ext cx="2514600" cy="1216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9597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85725" y="6356350"/>
            <a:ext cx="2183671" cy="498510"/>
            <a:chOff x="5870" y="0"/>
            <a:chExt cx="2183671" cy="498510"/>
          </a:xfrm>
        </p:grpSpPr>
        <p:sp>
          <p:nvSpPr>
            <p:cNvPr id="8" name="Chevron 7"/>
            <p:cNvSpPr/>
            <p:nvPr/>
          </p:nvSpPr>
          <p:spPr>
            <a:xfrm>
              <a:off x="5870" y="0"/>
              <a:ext cx="2183671" cy="498510"/>
            </a:xfrm>
            <a:prstGeom prst="chevron">
              <a:avLst/>
            </a:prstGeom>
            <a:solidFill>
              <a:schemeClr val="accent5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Chevron 4"/>
            <p:cNvSpPr txBox="1"/>
            <p:nvPr/>
          </p:nvSpPr>
          <p:spPr>
            <a:xfrm>
              <a:off x="255125" y="0"/>
              <a:ext cx="1685161" cy="4985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009" tIns="24003" rIns="24003" bIns="24003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A" sz="1800" kern="1200" dirty="0"/>
                <a:t>Introduction</a:t>
              </a:r>
            </a:p>
          </p:txBody>
        </p:sp>
      </p:grpSp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95172624-F7B4-4AC4-9EA6-B8DC9C7370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75239270"/>
              </p:ext>
            </p:extLst>
          </p:nvPr>
        </p:nvGraphicFramePr>
        <p:xfrm>
          <a:off x="85034" y="6359490"/>
          <a:ext cx="12021931" cy="4985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2365" y="365125"/>
            <a:ext cx="2514600" cy="1216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336571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85725" y="6356350"/>
            <a:ext cx="2183671" cy="498510"/>
            <a:chOff x="5870" y="0"/>
            <a:chExt cx="2183671" cy="498510"/>
          </a:xfrm>
        </p:grpSpPr>
        <p:sp>
          <p:nvSpPr>
            <p:cNvPr id="8" name="Chevron 7"/>
            <p:cNvSpPr/>
            <p:nvPr/>
          </p:nvSpPr>
          <p:spPr>
            <a:xfrm>
              <a:off x="5870" y="0"/>
              <a:ext cx="2183671" cy="498510"/>
            </a:xfrm>
            <a:prstGeom prst="chevron">
              <a:avLst/>
            </a:prstGeom>
            <a:solidFill>
              <a:schemeClr val="accent5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Chevron 4"/>
            <p:cNvSpPr txBox="1"/>
            <p:nvPr/>
          </p:nvSpPr>
          <p:spPr>
            <a:xfrm>
              <a:off x="255125" y="0"/>
              <a:ext cx="1685161" cy="4985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009" tIns="24003" rIns="24003" bIns="24003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A" sz="1800" kern="1200" dirty="0"/>
                <a:t>Introduction</a:t>
              </a:r>
            </a:p>
          </p:txBody>
        </p:sp>
      </p:grpSp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95172624-F7B4-4AC4-9EA6-B8DC9C7370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50455254"/>
              </p:ext>
            </p:extLst>
          </p:nvPr>
        </p:nvGraphicFramePr>
        <p:xfrm>
          <a:off x="85034" y="6359490"/>
          <a:ext cx="12021931" cy="4985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2365" y="365125"/>
            <a:ext cx="2514600" cy="1216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211462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85725" y="6356350"/>
            <a:ext cx="2183671" cy="498510"/>
            <a:chOff x="5870" y="0"/>
            <a:chExt cx="2183671" cy="498510"/>
          </a:xfrm>
        </p:grpSpPr>
        <p:sp>
          <p:nvSpPr>
            <p:cNvPr id="8" name="Chevron 7"/>
            <p:cNvSpPr/>
            <p:nvPr/>
          </p:nvSpPr>
          <p:spPr>
            <a:xfrm>
              <a:off x="5870" y="0"/>
              <a:ext cx="2183671" cy="498510"/>
            </a:xfrm>
            <a:prstGeom prst="chevron">
              <a:avLst/>
            </a:prstGeom>
            <a:solidFill>
              <a:schemeClr val="accent5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Chevron 4"/>
            <p:cNvSpPr txBox="1"/>
            <p:nvPr/>
          </p:nvSpPr>
          <p:spPr>
            <a:xfrm>
              <a:off x="255125" y="0"/>
              <a:ext cx="1685161" cy="4985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009" tIns="24003" rIns="24003" bIns="24003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A" sz="1800" kern="1200" dirty="0"/>
                <a:t>Introduction</a:t>
              </a:r>
            </a:p>
          </p:txBody>
        </p:sp>
      </p:grpSp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95172624-F7B4-4AC4-9EA6-B8DC9C7370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00388380"/>
              </p:ext>
            </p:extLst>
          </p:nvPr>
        </p:nvGraphicFramePr>
        <p:xfrm>
          <a:off x="85034" y="6359490"/>
          <a:ext cx="12021931" cy="4985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2365" y="365125"/>
            <a:ext cx="2514600" cy="1216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899657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85725" y="6356350"/>
            <a:ext cx="2183671" cy="498510"/>
            <a:chOff x="5870" y="0"/>
            <a:chExt cx="2183671" cy="498510"/>
          </a:xfrm>
        </p:grpSpPr>
        <p:sp>
          <p:nvSpPr>
            <p:cNvPr id="8" name="Chevron 7"/>
            <p:cNvSpPr/>
            <p:nvPr/>
          </p:nvSpPr>
          <p:spPr>
            <a:xfrm>
              <a:off x="5870" y="0"/>
              <a:ext cx="2183671" cy="498510"/>
            </a:xfrm>
            <a:prstGeom prst="chevron">
              <a:avLst/>
            </a:prstGeom>
            <a:solidFill>
              <a:schemeClr val="accent5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Chevron 4"/>
            <p:cNvSpPr txBox="1"/>
            <p:nvPr/>
          </p:nvSpPr>
          <p:spPr>
            <a:xfrm>
              <a:off x="255125" y="0"/>
              <a:ext cx="1685161" cy="4985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009" tIns="24003" rIns="24003" bIns="24003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A" sz="1800" kern="1200" dirty="0"/>
                <a:t>Introduction</a:t>
              </a:r>
            </a:p>
          </p:txBody>
        </p:sp>
      </p:grpSp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95172624-F7B4-4AC4-9EA6-B8DC9C7370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48039193"/>
              </p:ext>
            </p:extLst>
          </p:nvPr>
        </p:nvGraphicFramePr>
        <p:xfrm>
          <a:off x="85034" y="6359490"/>
          <a:ext cx="12021931" cy="4985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2365" y="365125"/>
            <a:ext cx="2514600" cy="1216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424268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85725" y="6356350"/>
            <a:ext cx="2183671" cy="498510"/>
            <a:chOff x="5870" y="0"/>
            <a:chExt cx="2183671" cy="498510"/>
          </a:xfrm>
        </p:grpSpPr>
        <p:sp>
          <p:nvSpPr>
            <p:cNvPr id="8" name="Chevron 7"/>
            <p:cNvSpPr/>
            <p:nvPr/>
          </p:nvSpPr>
          <p:spPr>
            <a:xfrm>
              <a:off x="5870" y="0"/>
              <a:ext cx="2183671" cy="498510"/>
            </a:xfrm>
            <a:prstGeom prst="chevron">
              <a:avLst/>
            </a:prstGeom>
            <a:solidFill>
              <a:schemeClr val="accent5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Chevron 4"/>
            <p:cNvSpPr txBox="1"/>
            <p:nvPr/>
          </p:nvSpPr>
          <p:spPr>
            <a:xfrm>
              <a:off x="255125" y="0"/>
              <a:ext cx="1685161" cy="49851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009" tIns="24003" rIns="24003" bIns="24003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CA" sz="1800" kern="1200" dirty="0"/>
                <a:t>Introduction</a:t>
              </a:r>
            </a:p>
          </p:txBody>
        </p:sp>
      </p:grpSp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95172624-F7B4-4AC4-9EA6-B8DC9C7370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55039730"/>
              </p:ext>
            </p:extLst>
          </p:nvPr>
        </p:nvGraphicFramePr>
        <p:xfrm>
          <a:off x="85034" y="6359490"/>
          <a:ext cx="12021931" cy="4985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2365" y="365125"/>
            <a:ext cx="2514600" cy="1216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571016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74AE9-18E2-4433-85EA-A29A7E9C23D8}" type="datetime1">
              <a:rPr lang="en-US" smtClean="0"/>
              <a:t>7/25/2024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Page 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271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D73F7FC-012D-4777-919A-E4C2D331F29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2365" y="365125"/>
            <a:ext cx="2514600" cy="1216776"/>
          </a:xfrm>
          <a:prstGeom prst="rect">
            <a:avLst/>
          </a:prstGeom>
        </p:spPr>
      </p:pic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95172624-F7B4-4AC4-9EA6-B8DC9C7370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97860128"/>
              </p:ext>
            </p:extLst>
          </p:nvPr>
        </p:nvGraphicFramePr>
        <p:xfrm>
          <a:off x="85034" y="6359490"/>
          <a:ext cx="12021931" cy="4985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79289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2BC878-E1A7-4143-BEAF-53B0557143C6}" type="datetime1">
              <a:rPr lang="en-US" smtClean="0"/>
              <a:t>7/25/2024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Page 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6892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  <p:sldLayoutId id="2147483781" r:id="rId12"/>
    <p:sldLayoutId id="2147483782" r:id="rId13"/>
    <p:sldLayoutId id="2147483783" r:id="rId14"/>
    <p:sldLayoutId id="2147483784" r:id="rId15"/>
    <p:sldLayoutId id="2147483785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wardsugme@umanitoba.ca" TargetMode="External"/><Relationship Id="rId2" Type="http://schemas.openxmlformats.org/officeDocument/2006/relationships/hyperlink" Target="mailto:mlmorris@hsc.mb.ca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umanitoba.ca/faculties/health_sciences/medicine/education/undergraduate/awards/awards_ugme.html" TargetMode="External"/><Relationship Id="rId2" Type="http://schemas.openxmlformats.org/officeDocument/2006/relationships/hyperlink" Target="http://umanitoba.ca/student/fin_awards/bursaries/index.html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umanitoba.ca/medicine/student-experience/awards-and-financial-aid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AwardsUGME@umanitoba.ca" TargetMode="Externa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u.gov.mb.ca/msa/planning-for-your-future/what-is-manitoba-student-aid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sz="6000" cap="none" dirty="0"/>
              <a:t>Awards, Bursaries and Scholarships</a:t>
            </a:r>
            <a:endParaRPr lang="en-US" sz="6000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1827" y="3719462"/>
            <a:ext cx="7927491" cy="2445647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CA" cap="none" dirty="0"/>
              <a:t>Dr. Maggie Morris</a:t>
            </a:r>
            <a:endParaRPr lang="en-CA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CA" sz="2000" cap="none" dirty="0"/>
              <a:t>Awards UGME, Max Rady College of Medicine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cap="none" dirty="0"/>
              <a:t>Email: </a:t>
            </a:r>
            <a:r>
              <a:rPr lang="en-US" sz="2000" cap="none" dirty="0">
                <a:hlinkClick r:id="rId2"/>
              </a:rPr>
              <a:t>mlmorris@hsc.mb.ca</a:t>
            </a: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Jennifer Mair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Email: </a:t>
            </a:r>
            <a:r>
              <a:rPr lang="en-US" sz="2000" dirty="0">
                <a:hlinkClick r:id="rId3"/>
              </a:rPr>
              <a:t>awardsugme@umanitoba.ca</a:t>
            </a:r>
            <a:endParaRPr lang="en-US" sz="20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000" cap="none" dirty="0"/>
              <a:t>Phone: 204-272-3157</a:t>
            </a:r>
          </a:p>
        </p:txBody>
      </p:sp>
    </p:spTree>
    <p:extLst>
      <p:ext uri="{BB962C8B-B14F-4D97-AF65-F5344CB8AC3E}">
        <p14:creationId xmlns:p14="http://schemas.microsoft.com/office/powerpoint/2010/main" val="26517074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cap="none" dirty="0"/>
              <a:t>Awards and Scholarships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/>
              <a:t>Based on selection criteria:</a:t>
            </a:r>
          </a:p>
          <a:p>
            <a:pPr lvl="1"/>
            <a:r>
              <a:rPr lang="en-CA" dirty="0"/>
              <a:t>Scholarships – based on academic performance</a:t>
            </a:r>
          </a:p>
          <a:p>
            <a:pPr lvl="1"/>
            <a:r>
              <a:rPr lang="en-CA" dirty="0"/>
              <a:t>Awards – based on selection criteria stated in terms of reference</a:t>
            </a:r>
          </a:p>
          <a:p>
            <a:r>
              <a:rPr lang="en-CA" dirty="0"/>
              <a:t>Does </a:t>
            </a:r>
            <a:r>
              <a:rPr lang="en-CA" b="1" dirty="0"/>
              <a:t>not</a:t>
            </a:r>
            <a:r>
              <a:rPr lang="en-CA" dirty="0"/>
              <a:t> need to be repaid</a:t>
            </a:r>
          </a:p>
          <a:p>
            <a:r>
              <a:rPr lang="en-CA" dirty="0"/>
              <a:t>Various Types</a:t>
            </a:r>
          </a:p>
          <a:p>
            <a:pPr lvl="1"/>
            <a:r>
              <a:rPr lang="en-CA" dirty="0"/>
              <a:t>Entrance scholarships – no need for application, already allocated (34)</a:t>
            </a:r>
          </a:p>
          <a:p>
            <a:pPr lvl="1"/>
            <a:r>
              <a:rPr lang="en-CA" dirty="0"/>
              <a:t>Other scholarships and awards will require application (Med 2-4)</a:t>
            </a:r>
          </a:p>
          <a:p>
            <a:pPr lvl="1"/>
            <a:r>
              <a:rPr lang="en-CA" dirty="0"/>
              <a:t>Some awards and scholarships are year/topic specific</a:t>
            </a:r>
          </a:p>
          <a:p>
            <a:r>
              <a:rPr lang="en-CA" dirty="0"/>
              <a:t>Do add scholarship and award to your CV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8399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Emergency Programs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/>
              <a:t>Short-term assistance for </a:t>
            </a:r>
            <a:r>
              <a:rPr lang="en-CA" b="1" dirty="0"/>
              <a:t>unexpected and immediate </a:t>
            </a:r>
            <a:r>
              <a:rPr lang="en-CA" dirty="0"/>
              <a:t>expenses</a:t>
            </a:r>
          </a:p>
          <a:p>
            <a:r>
              <a:rPr lang="en-CA" dirty="0"/>
              <a:t>University of Manitoba:</a:t>
            </a:r>
          </a:p>
          <a:p>
            <a:pPr lvl="1"/>
            <a:r>
              <a:rPr lang="en-CA" dirty="0"/>
              <a:t>Emergency Loan Program – requires repayment</a:t>
            </a:r>
          </a:p>
          <a:p>
            <a:pPr lvl="1"/>
            <a:r>
              <a:rPr lang="en-CA" dirty="0"/>
              <a:t>Emergency Bursary Fund – financial distress due to war, international conflicts, environmental catastrophes and extraordinary life events</a:t>
            </a:r>
          </a:p>
          <a:p>
            <a:r>
              <a:rPr lang="en-CA" dirty="0"/>
              <a:t>Medical Student Emergency Funds</a:t>
            </a:r>
          </a:p>
          <a:p>
            <a:pPr lvl="1"/>
            <a:r>
              <a:rPr lang="en-CA" dirty="0"/>
              <a:t>Rady Faculty of Health Sciences Emergency Assistance Student Bursary</a:t>
            </a:r>
          </a:p>
          <a:p>
            <a:r>
              <a:rPr lang="en-CA" dirty="0"/>
              <a:t>University of Manitoba Student Union</a:t>
            </a:r>
          </a:p>
          <a:p>
            <a:pPr lvl="1"/>
            <a:r>
              <a:rPr lang="en-CA" dirty="0"/>
              <a:t>UMSU Hardship Fund</a:t>
            </a:r>
          </a:p>
        </p:txBody>
      </p:sp>
    </p:spTree>
    <p:extLst>
      <p:ext uri="{BB962C8B-B14F-4D97-AF65-F5344CB8AC3E}">
        <p14:creationId xmlns:p14="http://schemas.microsoft.com/office/powerpoint/2010/main" val="21343678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cap="none" dirty="0"/>
              <a:t>Thank You Notes 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/>
              <a:t>Scholarships and awards and named bursaries</a:t>
            </a:r>
          </a:p>
          <a:p>
            <a:pPr lvl="1"/>
            <a:r>
              <a:rPr lang="en-CA" dirty="0"/>
              <a:t>Donors provided the funding</a:t>
            </a:r>
          </a:p>
          <a:p>
            <a:r>
              <a:rPr lang="en-CA" dirty="0"/>
              <a:t>Please send a letter of thanks to donor</a:t>
            </a:r>
          </a:p>
          <a:p>
            <a:pPr lvl="1"/>
            <a:r>
              <a:rPr lang="en-CA" dirty="0"/>
              <a:t>Effective 2019: if you do not send thank you letter, you will </a:t>
            </a:r>
            <a:r>
              <a:rPr lang="en-CA" b="1" dirty="0"/>
              <a:t>not</a:t>
            </a:r>
            <a:r>
              <a:rPr lang="en-CA" dirty="0"/>
              <a:t> be considered for future scholarships and awards</a:t>
            </a:r>
          </a:p>
          <a:p>
            <a:pPr lvl="1"/>
            <a:r>
              <a:rPr lang="en-CA" dirty="0"/>
              <a:t>Template available online</a:t>
            </a:r>
          </a:p>
          <a:p>
            <a:pPr lvl="1"/>
            <a:r>
              <a:rPr lang="en-CA" dirty="0"/>
              <a:t>Instructions attached to notification of awards/scholarship/bursary</a:t>
            </a:r>
          </a:p>
          <a:p>
            <a:r>
              <a:rPr lang="en-CA" dirty="0"/>
              <a:t>Consider returning the favour when you are established in your career and able to help the next generation of students.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8195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cap="none" dirty="0"/>
              <a:t>Websites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/>
              <a:t>Bursaries:</a:t>
            </a:r>
          </a:p>
          <a:p>
            <a:pPr lvl="1"/>
            <a:r>
              <a:rPr lang="en-CA" dirty="0">
                <a:hlinkClick r:id="rId2"/>
              </a:rPr>
              <a:t>http://umanitoba.ca/student/fin_awards/bursaries/index.html</a:t>
            </a:r>
            <a:endParaRPr lang="en-CA" dirty="0">
              <a:hlinkClick r:id="rId3"/>
            </a:endParaRPr>
          </a:p>
          <a:p>
            <a:r>
              <a:rPr lang="en-CA" dirty="0"/>
              <a:t>Awards/Scholarships</a:t>
            </a:r>
            <a:endParaRPr lang="en-CA" dirty="0">
              <a:hlinkClick r:id="" action="ppaction://noaction"/>
            </a:endParaRPr>
          </a:p>
          <a:p>
            <a:pPr lvl="1"/>
            <a:r>
              <a:rPr lang="en-CA" dirty="0">
                <a:hlinkClick r:id="rId4"/>
              </a:rPr>
              <a:t>https://umanitoba.ca/medicine/student-experience/awards-and-financial-aid</a:t>
            </a:r>
            <a:endParaRPr lang="en-CA" dirty="0"/>
          </a:p>
          <a:p>
            <a:pPr lvl="1"/>
            <a:r>
              <a:rPr lang="en-CA" dirty="0"/>
              <a:t>UGME Student Awards listing by year of training</a:t>
            </a:r>
          </a:p>
          <a:p>
            <a:endParaRPr lang="en-CA" dirty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17989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Notifications special awards/bursaries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Check your U of M email address regularly</a:t>
            </a:r>
          </a:p>
          <a:p>
            <a:r>
              <a:rPr lang="en-US" dirty="0"/>
              <a:t>Posts on Awards website and MMSA website</a:t>
            </a:r>
          </a:p>
          <a:p>
            <a:r>
              <a:rPr lang="en-US" dirty="0"/>
              <a:t>Posts on SharePoint, UGME Awards community</a:t>
            </a:r>
          </a:p>
        </p:txBody>
      </p:sp>
    </p:spTree>
    <p:extLst>
      <p:ext uri="{BB962C8B-B14F-4D97-AF65-F5344CB8AC3E}">
        <p14:creationId xmlns:p14="http://schemas.microsoft.com/office/powerpoint/2010/main" val="29938067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Contact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Awards UGME Program Coordinator:  Jennifer Mair</a:t>
            </a:r>
          </a:p>
          <a:p>
            <a:pPr lvl="1"/>
            <a:r>
              <a:rPr lang="en-CA" dirty="0"/>
              <a:t>Phone: 204-272-3157</a:t>
            </a:r>
          </a:p>
          <a:p>
            <a:pPr lvl="1"/>
            <a:r>
              <a:rPr lang="en-CA" dirty="0"/>
              <a:t>Email:  </a:t>
            </a:r>
            <a:r>
              <a:rPr lang="en-CA" dirty="0">
                <a:hlinkClick r:id="rId2"/>
              </a:rPr>
              <a:t>AwardsUGME@umanitoba</a:t>
            </a:r>
            <a:r>
              <a:rPr lang="en-CA">
                <a:hlinkClick r:id="rId2"/>
              </a:rPr>
              <a:t>.ca</a:t>
            </a:r>
            <a:endParaRPr lang="en-CA" dirty="0"/>
          </a:p>
          <a:p>
            <a:endParaRPr lang="en-CA" dirty="0"/>
          </a:p>
          <a:p>
            <a:r>
              <a:rPr lang="en-CA" dirty="0"/>
              <a:t>Financial Aid and Awards – 422 University Centre</a:t>
            </a:r>
          </a:p>
          <a:p>
            <a:pPr lvl="1"/>
            <a:r>
              <a:rPr lang="en-CA" dirty="0"/>
              <a:t>Phone: </a:t>
            </a:r>
            <a:r>
              <a:rPr lang="en-US" dirty="0"/>
              <a:t>204-474-8197 (</a:t>
            </a:r>
            <a:r>
              <a:rPr lang="en-US" dirty="0" err="1"/>
              <a:t>Bannatyne</a:t>
            </a:r>
            <a:r>
              <a:rPr lang="en-US" dirty="0"/>
              <a:t>)  OR 204-474-9531 (Fort Garry)</a:t>
            </a:r>
          </a:p>
          <a:p>
            <a:pPr lvl="1"/>
            <a:r>
              <a:rPr lang="en-CA" dirty="0"/>
              <a:t>Email: awards@umanitoba.ca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7123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Introduce types of financial assistance available</a:t>
            </a:r>
          </a:p>
          <a:p>
            <a:pPr lvl="1"/>
            <a:r>
              <a:rPr lang="en-US" dirty="0"/>
              <a:t>Bursary</a:t>
            </a:r>
          </a:p>
          <a:p>
            <a:pPr lvl="1"/>
            <a:r>
              <a:rPr lang="en-US" dirty="0"/>
              <a:t>Awards and Scholarships</a:t>
            </a:r>
          </a:p>
          <a:p>
            <a:pPr lvl="1"/>
            <a:r>
              <a:rPr lang="en-US" dirty="0"/>
              <a:t>Emergency Funding</a:t>
            </a:r>
          </a:p>
          <a:p>
            <a:r>
              <a:rPr lang="en-US" dirty="0"/>
              <a:t>Review eligibility for financial assistance and application process</a:t>
            </a:r>
          </a:p>
          <a:p>
            <a:r>
              <a:rPr lang="en-US" dirty="0"/>
              <a:t>Identify and demonstrate online information about bursaries, awards and scholarships</a:t>
            </a:r>
          </a:p>
        </p:txBody>
      </p:sp>
    </p:spTree>
    <p:extLst>
      <p:ext uri="{BB962C8B-B14F-4D97-AF65-F5344CB8AC3E}">
        <p14:creationId xmlns:p14="http://schemas.microsoft.com/office/powerpoint/2010/main" val="3281407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Introduce types of financial assistance available</a:t>
            </a:r>
          </a:p>
          <a:p>
            <a:pPr lvl="1"/>
            <a:r>
              <a:rPr lang="en-US" dirty="0"/>
              <a:t>Bursary</a:t>
            </a:r>
          </a:p>
          <a:p>
            <a:pPr lvl="1"/>
            <a:r>
              <a:rPr lang="en-US" dirty="0"/>
              <a:t>Awards and Scholarships</a:t>
            </a:r>
          </a:p>
          <a:p>
            <a:pPr lvl="1"/>
            <a:r>
              <a:rPr lang="en-US" dirty="0"/>
              <a:t>Emergency Funding</a:t>
            </a:r>
          </a:p>
          <a:p>
            <a:r>
              <a:rPr lang="en-US" dirty="0"/>
              <a:t>Review eligibility for financial assistance and application process</a:t>
            </a:r>
          </a:p>
          <a:p>
            <a:r>
              <a:rPr lang="en-US" dirty="0"/>
              <a:t>Identify and demonstrate online information about bursaries, awards and scholarships</a:t>
            </a:r>
          </a:p>
        </p:txBody>
      </p:sp>
    </p:spTree>
    <p:extLst>
      <p:ext uri="{BB962C8B-B14F-4D97-AF65-F5344CB8AC3E}">
        <p14:creationId xmlns:p14="http://schemas.microsoft.com/office/powerpoint/2010/main" val="4062990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cap="none" dirty="0"/>
              <a:t>Types of Financial Assistance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/>
              <a:t>Government Student Aid</a:t>
            </a:r>
          </a:p>
          <a:p>
            <a:pPr lvl="1"/>
            <a:r>
              <a:rPr lang="en-CA" dirty="0"/>
              <a:t>Provincial (Manitoba) and Federal government </a:t>
            </a:r>
          </a:p>
          <a:p>
            <a:pPr lvl="1"/>
            <a:r>
              <a:rPr lang="en-CA" dirty="0"/>
              <a:t>Loans, grants/bursaries</a:t>
            </a:r>
          </a:p>
          <a:p>
            <a:r>
              <a:rPr lang="en-CA" dirty="0"/>
              <a:t>University Bursaries</a:t>
            </a:r>
          </a:p>
          <a:p>
            <a:r>
              <a:rPr lang="en-CA" dirty="0"/>
              <a:t>University Awards and Scholarships</a:t>
            </a:r>
          </a:p>
          <a:p>
            <a:r>
              <a:rPr lang="en-CA" dirty="0"/>
              <a:t>Others:</a:t>
            </a:r>
          </a:p>
          <a:p>
            <a:pPr lvl="1"/>
            <a:r>
              <a:rPr lang="en-CA" dirty="0"/>
              <a:t>Travel bursaries, Travel Awards</a:t>
            </a:r>
          </a:p>
          <a:p>
            <a:pPr lvl="1"/>
            <a:r>
              <a:rPr lang="en-CA" dirty="0"/>
              <a:t>Emergency Funding</a:t>
            </a:r>
          </a:p>
          <a:p>
            <a:r>
              <a:rPr lang="en-CA" dirty="0"/>
              <a:t>(Financial Institution Line of Credit)</a:t>
            </a:r>
          </a:p>
          <a:p>
            <a:pPr lvl="1"/>
            <a:endParaRPr lang="en-CA" dirty="0"/>
          </a:p>
          <a:p>
            <a:pPr lvl="1"/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42108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Differences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Loan</a:t>
            </a:r>
          </a:p>
          <a:p>
            <a:pPr lvl="1"/>
            <a:r>
              <a:rPr lang="en-US" dirty="0"/>
              <a:t>Money lent (by government or financial company) requires </a:t>
            </a:r>
            <a:r>
              <a:rPr lang="en-US" b="1" dirty="0"/>
              <a:t>repayment</a:t>
            </a:r>
            <a:r>
              <a:rPr lang="en-US" dirty="0"/>
              <a:t> (typically after graduation)</a:t>
            </a:r>
          </a:p>
          <a:p>
            <a:pPr lvl="1"/>
            <a:r>
              <a:rPr lang="en-US" dirty="0"/>
              <a:t>Examples: government student loan, bank line of credit</a:t>
            </a:r>
          </a:p>
          <a:p>
            <a:r>
              <a:rPr lang="en-US" dirty="0"/>
              <a:t>Bursary/Grant</a:t>
            </a:r>
          </a:p>
          <a:p>
            <a:pPr lvl="1"/>
            <a:r>
              <a:rPr lang="en-US" dirty="0"/>
              <a:t>Funds given based on financial need, does </a:t>
            </a:r>
            <a:r>
              <a:rPr lang="en-US" b="1" dirty="0"/>
              <a:t>not</a:t>
            </a:r>
            <a:r>
              <a:rPr lang="en-US" dirty="0"/>
              <a:t> require repayment</a:t>
            </a:r>
          </a:p>
          <a:p>
            <a:r>
              <a:rPr lang="en-US" dirty="0"/>
              <a:t>Scholarship and Awards</a:t>
            </a:r>
          </a:p>
          <a:p>
            <a:pPr lvl="1"/>
            <a:r>
              <a:rPr lang="en-US" dirty="0"/>
              <a:t>Merit and eligibility based, does </a:t>
            </a:r>
            <a:r>
              <a:rPr lang="en-US" b="1" dirty="0"/>
              <a:t>not</a:t>
            </a:r>
            <a:r>
              <a:rPr lang="en-US" dirty="0"/>
              <a:t> require repayment</a:t>
            </a:r>
          </a:p>
          <a:p>
            <a:pPr lvl="1"/>
            <a:r>
              <a:rPr lang="en-CA" dirty="0"/>
              <a:t>Should be added to your CV as recognition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067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Government Student Aid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Manitoba Student Aid (MSA) and Canada Student Financial Assistance Program (CSFA Program - Federal)</a:t>
            </a:r>
          </a:p>
          <a:p>
            <a:r>
              <a:rPr lang="en-US" dirty="0"/>
              <a:t>Provides grants, bursaries and loans</a:t>
            </a:r>
          </a:p>
          <a:p>
            <a:pPr lvl="1"/>
            <a:r>
              <a:rPr lang="en-US" dirty="0"/>
              <a:t>Based on financial need to </a:t>
            </a:r>
            <a:r>
              <a:rPr lang="en-US" b="1" dirty="0"/>
              <a:t>supplement</a:t>
            </a:r>
            <a:r>
              <a:rPr lang="en-US" dirty="0"/>
              <a:t> own resources</a:t>
            </a:r>
          </a:p>
          <a:p>
            <a:r>
              <a:rPr lang="en-US" dirty="0"/>
              <a:t>One online application to both programs</a:t>
            </a:r>
          </a:p>
          <a:p>
            <a:pPr lvl="1"/>
            <a:r>
              <a:rPr lang="en-US" dirty="0"/>
              <a:t>Applications start in June</a:t>
            </a:r>
          </a:p>
          <a:p>
            <a:pPr lvl="1"/>
            <a:r>
              <a:rPr lang="en-US" dirty="0"/>
              <a:t>Loan disbursement and repayment managed by National Student Loans Service Centre</a:t>
            </a:r>
          </a:p>
        </p:txBody>
      </p:sp>
    </p:spTree>
    <p:extLst>
      <p:ext uri="{BB962C8B-B14F-4D97-AF65-F5344CB8AC3E}">
        <p14:creationId xmlns:p14="http://schemas.microsoft.com/office/powerpoint/2010/main" val="3640499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Government Student Aid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Lifetime limit of a </a:t>
            </a:r>
            <a:r>
              <a:rPr lang="en-US" b="1" dirty="0"/>
              <a:t>maximum of 340 weeks </a:t>
            </a:r>
            <a:r>
              <a:rPr lang="en-US" dirty="0"/>
              <a:t>for Manitoba Student Aid</a:t>
            </a:r>
          </a:p>
          <a:p>
            <a:r>
              <a:rPr lang="en-US" dirty="0"/>
              <a:t>Eligibility:</a:t>
            </a:r>
          </a:p>
          <a:p>
            <a:pPr lvl="1"/>
            <a:r>
              <a:rPr lang="en-US" dirty="0"/>
              <a:t>Canadian citizen, permanent resident (landed immigrant) or protected person</a:t>
            </a:r>
          </a:p>
          <a:p>
            <a:pPr lvl="1"/>
            <a:r>
              <a:rPr lang="en-US" dirty="0"/>
              <a:t>Manitoba resident for Manitoba Student Aid</a:t>
            </a:r>
          </a:p>
          <a:p>
            <a:pPr lvl="1"/>
            <a:r>
              <a:rPr lang="en-US" dirty="0"/>
              <a:t>If ≥ 22 years of age and applying for first time, need to pass credit check</a:t>
            </a:r>
          </a:p>
          <a:p>
            <a:r>
              <a:rPr lang="en-US" dirty="0"/>
              <a:t>If you are resident of another province, you must apply to that province’s program and subject to their eligibility</a:t>
            </a:r>
          </a:p>
          <a:p>
            <a:r>
              <a:rPr lang="en-US" dirty="0">
                <a:hlinkClick r:id="rId3"/>
              </a:rPr>
              <a:t>https://www.edu.gov.mb.ca/msa/planning-for-your-future/what-is-manitoba-student-aid.html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0569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cap="none" dirty="0"/>
              <a:t>University Bursaries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/>
              <a:t>University of Manitoba and Max Rady College of Medicine (MRCM)</a:t>
            </a:r>
          </a:p>
          <a:p>
            <a:r>
              <a:rPr lang="en-CA" dirty="0"/>
              <a:t>Does </a:t>
            </a:r>
            <a:r>
              <a:rPr lang="en-CA" b="1" dirty="0"/>
              <a:t>not</a:t>
            </a:r>
            <a:r>
              <a:rPr lang="en-CA" dirty="0"/>
              <a:t> need to be repaid</a:t>
            </a:r>
          </a:p>
          <a:p>
            <a:r>
              <a:rPr lang="en-CA" dirty="0"/>
              <a:t>Based on financial need</a:t>
            </a:r>
          </a:p>
          <a:p>
            <a:pPr lvl="1"/>
            <a:r>
              <a:rPr lang="en-CA" b="1" dirty="0"/>
              <a:t>Strongly </a:t>
            </a:r>
            <a:r>
              <a:rPr lang="en-CA" dirty="0"/>
              <a:t>encourage application for government student aid</a:t>
            </a:r>
          </a:p>
          <a:p>
            <a:pPr lvl="2"/>
            <a:r>
              <a:rPr lang="en-CA" dirty="0"/>
              <a:t>Helps with assessment of your financial need</a:t>
            </a:r>
          </a:p>
          <a:p>
            <a:pPr lvl="1"/>
            <a:r>
              <a:rPr lang="en-CA" dirty="0"/>
              <a:t>If not apply for government aid, need completion of a finance and budget section</a:t>
            </a:r>
          </a:p>
          <a:p>
            <a:pPr lvl="1"/>
            <a:r>
              <a:rPr lang="en-CA" dirty="0"/>
              <a:t>Subject to random audit with penalties for fraud</a:t>
            </a:r>
            <a:endParaRPr lang="en-CA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405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cap="none" dirty="0"/>
              <a:t>University Bursaries Application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/>
              <a:t>Apply online through Aurora Student Account</a:t>
            </a:r>
          </a:p>
          <a:p>
            <a:r>
              <a:rPr lang="en-CA" dirty="0"/>
              <a:t>Deadline </a:t>
            </a:r>
            <a:r>
              <a:rPr lang="en-CA" b="1" dirty="0"/>
              <a:t>October 1, 2024</a:t>
            </a:r>
          </a:p>
          <a:p>
            <a:r>
              <a:rPr lang="en-CA" dirty="0"/>
              <a:t>Types of university bursaries:</a:t>
            </a:r>
          </a:p>
          <a:p>
            <a:pPr lvl="1"/>
            <a:r>
              <a:rPr lang="en-CA" dirty="0"/>
              <a:t>General U of Manitoba Bursary funding (average $100-$1000 each)</a:t>
            </a:r>
          </a:p>
          <a:p>
            <a:pPr lvl="1"/>
            <a:r>
              <a:rPr lang="en-CA" dirty="0"/>
              <a:t>Max </a:t>
            </a:r>
            <a:r>
              <a:rPr lang="en-CA" dirty="0" err="1"/>
              <a:t>Rady</a:t>
            </a:r>
            <a:r>
              <a:rPr lang="en-CA" dirty="0"/>
              <a:t> College of Medicine Bursary funding</a:t>
            </a:r>
          </a:p>
          <a:p>
            <a:pPr lvl="2"/>
            <a:r>
              <a:rPr lang="en-CA" dirty="0"/>
              <a:t>2023 available funds $694,000 for applicants from all four years of medical school</a:t>
            </a:r>
          </a:p>
          <a:p>
            <a:pPr lvl="2"/>
            <a:r>
              <a:rPr lang="en-CA" dirty="0"/>
              <a:t>Assessment based on current budget needs with less emphasis on accumulated debt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859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cap="none" dirty="0"/>
              <a:t>University Bursaries Application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/>
              <a:t>Travel Bursaries:</a:t>
            </a:r>
          </a:p>
          <a:p>
            <a:pPr lvl="1"/>
            <a:r>
              <a:rPr lang="en-CA" dirty="0"/>
              <a:t>Elective Travel Bursaries </a:t>
            </a:r>
          </a:p>
          <a:p>
            <a:pPr lvl="1"/>
            <a:r>
              <a:rPr lang="en-CA" dirty="0"/>
              <a:t>Conference Travel Bursaries</a:t>
            </a:r>
          </a:p>
          <a:p>
            <a:r>
              <a:rPr lang="en-CA" dirty="0"/>
              <a:t>Eligibility relies on having applied for general bursary</a:t>
            </a:r>
          </a:p>
          <a:p>
            <a:endParaRPr lang="en-CA" dirty="0"/>
          </a:p>
          <a:p>
            <a:r>
              <a:rPr lang="en-CA" b="1" dirty="0"/>
              <a:t>Do not </a:t>
            </a:r>
            <a:r>
              <a:rPr lang="en-CA" dirty="0"/>
              <a:t>add bursaries to your CV (needs based not merit based)</a:t>
            </a:r>
          </a:p>
          <a:p>
            <a:pPr lvl="1"/>
            <a:endParaRPr lang="en-CA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941049"/>
      </p:ext>
    </p:extLst>
  </p:cSld>
  <p:clrMapOvr>
    <a:masterClrMapping/>
  </p:clrMapOvr>
</p:sld>
</file>

<file path=ppt/theme/theme1.xml><?xml version="1.0" encoding="utf-8"?>
<a:theme xmlns:a="http://schemas.openxmlformats.org/drawingml/2006/main" name="University of Manitob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niversity of Manitoba" id="{911A5B52-8CB0-416D-B091-A564CC364819}" vid="{2B934D36-A700-4D99-BFA3-E831D69E7C5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4619</TotalTime>
  <Words>840</Words>
  <Application>Microsoft Office PowerPoint</Application>
  <PresentationFormat>Widescreen</PresentationFormat>
  <Paragraphs>126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University of Manitoba</vt:lpstr>
      <vt:lpstr>Awards, Bursaries and Scholarships</vt:lpstr>
      <vt:lpstr>Objectives</vt:lpstr>
      <vt:lpstr>Types of Financial Assistance</vt:lpstr>
      <vt:lpstr>Differences</vt:lpstr>
      <vt:lpstr>Government Student Aid</vt:lpstr>
      <vt:lpstr>Government Student Aid</vt:lpstr>
      <vt:lpstr>University Bursaries</vt:lpstr>
      <vt:lpstr>University Bursaries Application</vt:lpstr>
      <vt:lpstr>University Bursaries Application</vt:lpstr>
      <vt:lpstr>Awards and Scholarships</vt:lpstr>
      <vt:lpstr>Emergency Programs</vt:lpstr>
      <vt:lpstr>Thank You Notes </vt:lpstr>
      <vt:lpstr>Websites</vt:lpstr>
      <vt:lpstr>Notifications special awards/bursaries</vt:lpstr>
      <vt:lpstr>Contact Information</vt:lpstr>
      <vt:lpstr>Objectives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Aaron</dc:creator>
  <cp:lastModifiedBy>Jennifer Mair</cp:lastModifiedBy>
  <cp:revision>410</cp:revision>
  <dcterms:created xsi:type="dcterms:W3CDTF">2016-11-01T02:17:28Z</dcterms:created>
  <dcterms:modified xsi:type="dcterms:W3CDTF">2024-07-25T16:34:28Z</dcterms:modified>
</cp:coreProperties>
</file>