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32" r:id="rId2"/>
    <p:sldId id="1029" r:id="rId3"/>
    <p:sldId id="1035" r:id="rId4"/>
    <p:sldId id="1034" r:id="rId5"/>
    <p:sldId id="1069" r:id="rId6"/>
    <p:sldId id="1070" r:id="rId7"/>
    <p:sldId id="1072" r:id="rId8"/>
    <p:sldId id="1071" r:id="rId9"/>
    <p:sldId id="333" r:id="rId10"/>
    <p:sldId id="265" r:id="rId11"/>
    <p:sldId id="261" r:id="rId12"/>
    <p:sldId id="300" r:id="rId13"/>
    <p:sldId id="334" r:id="rId14"/>
    <p:sldId id="336" r:id="rId15"/>
    <p:sldId id="335" r:id="rId16"/>
    <p:sldId id="4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75"/>
    <p:restoredTop sz="73684" autoAdjust="0"/>
  </p:normalViewPr>
  <p:slideViewPr>
    <p:cSldViewPr snapToGrid="0">
      <p:cViewPr varScale="1">
        <p:scale>
          <a:sx n="84" d="100"/>
          <a:sy n="84" d="100"/>
        </p:scale>
        <p:origin x="852"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69A80-91ED-634C-8BE3-7FF5FA09CBC4}"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en-US"/>
        </a:p>
      </dgm:t>
    </dgm:pt>
    <dgm:pt modelId="{34F8EFA8-FF47-8947-BE12-E36C75F83CD2}">
      <dgm:prSet phldrT="[Text]"/>
      <dgm:spPr/>
      <dgm:t>
        <a:bodyPr/>
        <a:lstStyle/>
        <a:p>
          <a:r>
            <a:rPr lang="en-US" dirty="0"/>
            <a:t>Pathways for Reporting Mistreatment</a:t>
          </a:r>
        </a:p>
      </dgm:t>
    </dgm:pt>
    <dgm:pt modelId="{50315E84-0CDA-3540-A25E-5CCF0EFBB6BD}" type="parTrans" cxnId="{C4DB91E2-E6AD-D34B-BC32-087E6D810AF6}">
      <dgm:prSet/>
      <dgm:spPr/>
      <dgm:t>
        <a:bodyPr/>
        <a:lstStyle/>
        <a:p>
          <a:endParaRPr lang="en-US"/>
        </a:p>
      </dgm:t>
    </dgm:pt>
    <dgm:pt modelId="{97B81EB7-0C19-1641-A788-D64C4F4DC789}" type="sibTrans" cxnId="{C4DB91E2-E6AD-D34B-BC32-087E6D810AF6}">
      <dgm:prSet/>
      <dgm:spPr/>
      <dgm:t>
        <a:bodyPr/>
        <a:lstStyle/>
        <a:p>
          <a:endParaRPr lang="en-US"/>
        </a:p>
      </dgm:t>
    </dgm:pt>
    <dgm:pt modelId="{169AD0ED-5794-A848-B1BD-B675CB66C0E3}">
      <dgm:prSet phldrT="[Text]"/>
      <dgm:spPr/>
      <dgm:t>
        <a:bodyPr/>
        <a:lstStyle/>
        <a:p>
          <a:r>
            <a:rPr lang="en-US" dirty="0"/>
            <a:t>Program</a:t>
          </a:r>
        </a:p>
      </dgm:t>
    </dgm:pt>
    <dgm:pt modelId="{DA697608-8533-514D-9F8F-4827F20722CA}" type="parTrans" cxnId="{FC620F7F-DDBD-DA45-A0D9-25066861D250}">
      <dgm:prSet/>
      <dgm:spPr/>
      <dgm:t>
        <a:bodyPr/>
        <a:lstStyle/>
        <a:p>
          <a:endParaRPr lang="en-US" dirty="0"/>
        </a:p>
      </dgm:t>
    </dgm:pt>
    <dgm:pt modelId="{C9D5B007-085E-764F-A27D-0C1BBD7D294C}" type="sibTrans" cxnId="{FC620F7F-DDBD-DA45-A0D9-25066861D250}">
      <dgm:prSet/>
      <dgm:spPr/>
      <dgm:t>
        <a:bodyPr/>
        <a:lstStyle/>
        <a:p>
          <a:endParaRPr lang="en-US"/>
        </a:p>
      </dgm:t>
    </dgm:pt>
    <dgm:pt modelId="{08328648-EFE9-224E-973F-8118F5BA63AC}">
      <dgm:prSet phldrT="[Text]"/>
      <dgm:spPr/>
      <dgm:t>
        <a:bodyPr/>
        <a:lstStyle/>
        <a:p>
          <a:r>
            <a:rPr lang="en-US" dirty="0"/>
            <a:t>PD</a:t>
          </a:r>
        </a:p>
      </dgm:t>
    </dgm:pt>
    <dgm:pt modelId="{0507576F-C784-5148-8445-618384DA92F3}" type="parTrans" cxnId="{0C642E7E-F938-B34D-89A2-E18D7959621D}">
      <dgm:prSet/>
      <dgm:spPr/>
      <dgm:t>
        <a:bodyPr/>
        <a:lstStyle/>
        <a:p>
          <a:endParaRPr lang="en-US" dirty="0"/>
        </a:p>
      </dgm:t>
    </dgm:pt>
    <dgm:pt modelId="{11EA1A94-AF26-8E43-B434-A355BEEE1CC8}" type="sibTrans" cxnId="{0C642E7E-F938-B34D-89A2-E18D7959621D}">
      <dgm:prSet/>
      <dgm:spPr/>
      <dgm:t>
        <a:bodyPr/>
        <a:lstStyle/>
        <a:p>
          <a:endParaRPr lang="en-US"/>
        </a:p>
      </dgm:t>
    </dgm:pt>
    <dgm:pt modelId="{5E2BB166-ACFB-0442-8D5C-0B13589D2825}">
      <dgm:prSet phldrT="[Text]"/>
      <dgm:spPr/>
      <dgm:t>
        <a:bodyPr/>
        <a:lstStyle/>
        <a:p>
          <a:r>
            <a:rPr lang="en-US" dirty="0"/>
            <a:t>Ombudsperson</a:t>
          </a:r>
        </a:p>
      </dgm:t>
    </dgm:pt>
    <dgm:pt modelId="{869446B6-7544-714F-B9A8-F7558A20F1D2}" type="parTrans" cxnId="{48062650-5688-EE47-853A-0D944F588778}">
      <dgm:prSet/>
      <dgm:spPr/>
      <dgm:t>
        <a:bodyPr/>
        <a:lstStyle/>
        <a:p>
          <a:endParaRPr lang="en-US" dirty="0"/>
        </a:p>
      </dgm:t>
    </dgm:pt>
    <dgm:pt modelId="{7107FA16-9071-A64A-8808-AF3ECEB0B1BC}" type="sibTrans" cxnId="{48062650-5688-EE47-853A-0D944F588778}">
      <dgm:prSet/>
      <dgm:spPr/>
      <dgm:t>
        <a:bodyPr/>
        <a:lstStyle/>
        <a:p>
          <a:endParaRPr lang="en-US"/>
        </a:p>
      </dgm:t>
    </dgm:pt>
    <dgm:pt modelId="{D947DFDD-447D-5F4A-B980-2FAEBB9B6BDD}">
      <dgm:prSet phldrT="[Text]"/>
      <dgm:spPr/>
      <dgm:t>
        <a:bodyPr/>
        <a:lstStyle/>
        <a:p>
          <a:r>
            <a:rPr lang="en-US" dirty="0"/>
            <a:t>Clinical Department</a:t>
          </a:r>
        </a:p>
      </dgm:t>
    </dgm:pt>
    <dgm:pt modelId="{A2AFB62C-7724-0745-B018-ACFB6E2B904B}" type="parTrans" cxnId="{C1A77D50-A771-C148-A7FD-9696E33E166F}">
      <dgm:prSet/>
      <dgm:spPr/>
      <dgm:t>
        <a:bodyPr/>
        <a:lstStyle/>
        <a:p>
          <a:endParaRPr lang="en-US" dirty="0"/>
        </a:p>
      </dgm:t>
    </dgm:pt>
    <dgm:pt modelId="{B54F8C71-E7D6-8741-9D8C-4032777296D4}" type="sibTrans" cxnId="{C1A77D50-A771-C148-A7FD-9696E33E166F}">
      <dgm:prSet/>
      <dgm:spPr/>
      <dgm:t>
        <a:bodyPr/>
        <a:lstStyle/>
        <a:p>
          <a:endParaRPr lang="en-US"/>
        </a:p>
      </dgm:t>
    </dgm:pt>
    <dgm:pt modelId="{F1CB1C7F-3232-9041-8C8C-128FC95D1AE9}">
      <dgm:prSet phldrT="[Text]"/>
      <dgm:spPr/>
      <dgm:t>
        <a:bodyPr/>
        <a:lstStyle/>
        <a:p>
          <a:r>
            <a:rPr lang="en-US" dirty="0"/>
            <a:t>Assoc Head Education</a:t>
          </a:r>
        </a:p>
      </dgm:t>
    </dgm:pt>
    <dgm:pt modelId="{7CBA78B0-EE0D-0249-9855-CC38943CA66A}" type="parTrans" cxnId="{7FE2EAE7-2A71-2649-AFE8-096E85A38066}">
      <dgm:prSet/>
      <dgm:spPr/>
      <dgm:t>
        <a:bodyPr/>
        <a:lstStyle/>
        <a:p>
          <a:endParaRPr lang="en-US" dirty="0"/>
        </a:p>
      </dgm:t>
    </dgm:pt>
    <dgm:pt modelId="{66721028-D5D1-D643-92F2-EEE120A7C0A2}" type="sibTrans" cxnId="{7FE2EAE7-2A71-2649-AFE8-096E85A38066}">
      <dgm:prSet/>
      <dgm:spPr/>
      <dgm:t>
        <a:bodyPr/>
        <a:lstStyle/>
        <a:p>
          <a:endParaRPr lang="en-US"/>
        </a:p>
      </dgm:t>
    </dgm:pt>
    <dgm:pt modelId="{D126DB2F-EF3B-9346-B7D0-21B9877649EC}">
      <dgm:prSet/>
      <dgm:spPr/>
      <dgm:t>
        <a:bodyPr/>
        <a:lstStyle/>
        <a:p>
          <a:r>
            <a:rPr lang="en-US" dirty="0"/>
            <a:t>University</a:t>
          </a:r>
        </a:p>
      </dgm:t>
    </dgm:pt>
    <dgm:pt modelId="{B12E6E70-99F1-164D-AFFF-5EEA21886C4F}" type="parTrans" cxnId="{8845DE20-7DE6-BE4A-9F71-309BA8EB2E02}">
      <dgm:prSet/>
      <dgm:spPr/>
      <dgm:t>
        <a:bodyPr/>
        <a:lstStyle/>
        <a:p>
          <a:endParaRPr lang="en-US" dirty="0"/>
        </a:p>
      </dgm:t>
    </dgm:pt>
    <dgm:pt modelId="{0E4FC3CF-FA47-F44B-9F4B-F1CA13640BCA}" type="sibTrans" cxnId="{8845DE20-7DE6-BE4A-9F71-309BA8EB2E02}">
      <dgm:prSet/>
      <dgm:spPr/>
      <dgm:t>
        <a:bodyPr/>
        <a:lstStyle/>
        <a:p>
          <a:endParaRPr lang="en-US"/>
        </a:p>
      </dgm:t>
    </dgm:pt>
    <dgm:pt modelId="{1C45B63C-1E39-9043-B41C-E177665DAA9C}">
      <dgm:prSet/>
      <dgm:spPr/>
      <dgm:t>
        <a:bodyPr/>
        <a:lstStyle/>
        <a:p>
          <a:r>
            <a:rPr lang="en-US" dirty="0"/>
            <a:t>OHRCR</a:t>
          </a:r>
        </a:p>
      </dgm:t>
    </dgm:pt>
    <dgm:pt modelId="{372CB5B9-FE51-1341-B54F-F4BA01F1B0E4}" type="parTrans" cxnId="{E891FD70-CC0F-8D44-8B8B-E2BD71BA8C2A}">
      <dgm:prSet/>
      <dgm:spPr/>
      <dgm:t>
        <a:bodyPr/>
        <a:lstStyle/>
        <a:p>
          <a:endParaRPr lang="en-US" dirty="0"/>
        </a:p>
      </dgm:t>
    </dgm:pt>
    <dgm:pt modelId="{6F2F2D58-2A5E-8147-B7A4-A9C4895259F6}" type="sibTrans" cxnId="{E891FD70-CC0F-8D44-8B8B-E2BD71BA8C2A}">
      <dgm:prSet/>
      <dgm:spPr/>
      <dgm:t>
        <a:bodyPr/>
        <a:lstStyle/>
        <a:p>
          <a:endParaRPr lang="en-US"/>
        </a:p>
      </dgm:t>
    </dgm:pt>
    <dgm:pt modelId="{5A09C9D7-1E0B-0949-B72D-3E6B88A189D8}">
      <dgm:prSet/>
      <dgm:spPr/>
      <dgm:t>
        <a:bodyPr/>
        <a:lstStyle/>
        <a:p>
          <a:r>
            <a:rPr lang="en-US" dirty="0"/>
            <a:t>Dept Head</a:t>
          </a:r>
        </a:p>
      </dgm:t>
    </dgm:pt>
    <dgm:pt modelId="{073715F5-9E95-D04D-A98D-508B9AF7CB1D}" type="parTrans" cxnId="{586A22A1-010E-E545-879D-59F83D45B484}">
      <dgm:prSet/>
      <dgm:spPr/>
      <dgm:t>
        <a:bodyPr/>
        <a:lstStyle/>
        <a:p>
          <a:endParaRPr lang="en-US" dirty="0"/>
        </a:p>
      </dgm:t>
    </dgm:pt>
    <dgm:pt modelId="{F725E9C6-5C86-344D-945C-EEFCADAA2B68}" type="sibTrans" cxnId="{586A22A1-010E-E545-879D-59F83D45B484}">
      <dgm:prSet/>
      <dgm:spPr/>
      <dgm:t>
        <a:bodyPr/>
        <a:lstStyle/>
        <a:p>
          <a:endParaRPr lang="en-US"/>
        </a:p>
      </dgm:t>
    </dgm:pt>
    <dgm:pt modelId="{D90B7E31-9766-B140-8913-59E7D3FF7918}">
      <dgm:prSet/>
      <dgm:spPr/>
      <dgm:t>
        <a:bodyPr/>
        <a:lstStyle/>
        <a:p>
          <a:r>
            <a:rPr lang="en-US" dirty="0"/>
            <a:t>UGME/PGME</a:t>
          </a:r>
        </a:p>
      </dgm:t>
    </dgm:pt>
    <dgm:pt modelId="{C0D9BAC5-98CA-554C-8508-F4E1C2EC3AD6}" type="parTrans" cxnId="{D2DE7647-6AB6-9447-AB1F-4C92A3F7B6F8}">
      <dgm:prSet/>
      <dgm:spPr/>
      <dgm:t>
        <a:bodyPr/>
        <a:lstStyle/>
        <a:p>
          <a:endParaRPr lang="en-US" dirty="0"/>
        </a:p>
      </dgm:t>
    </dgm:pt>
    <dgm:pt modelId="{7073A99C-B588-1043-804D-D60D634B43C2}" type="sibTrans" cxnId="{D2DE7647-6AB6-9447-AB1F-4C92A3F7B6F8}">
      <dgm:prSet/>
      <dgm:spPr/>
      <dgm:t>
        <a:bodyPr/>
        <a:lstStyle/>
        <a:p>
          <a:endParaRPr lang="en-US"/>
        </a:p>
      </dgm:t>
    </dgm:pt>
    <dgm:pt modelId="{17A83840-709C-A940-916C-A86C74E199C3}">
      <dgm:prSet/>
      <dgm:spPr/>
      <dgm:t>
        <a:bodyPr/>
        <a:lstStyle/>
        <a:p>
          <a:r>
            <a:rPr lang="en-US" dirty="0"/>
            <a:t>Student Support Services</a:t>
          </a:r>
        </a:p>
      </dgm:t>
    </dgm:pt>
    <dgm:pt modelId="{73616A5E-C763-C141-82FE-FD4A8134F5F4}" type="parTrans" cxnId="{1A79A83F-4542-C446-9C78-63112148D3A9}">
      <dgm:prSet/>
      <dgm:spPr/>
      <dgm:t>
        <a:bodyPr/>
        <a:lstStyle/>
        <a:p>
          <a:endParaRPr lang="en-US" dirty="0"/>
        </a:p>
      </dgm:t>
    </dgm:pt>
    <dgm:pt modelId="{2D687330-D685-484E-A4F5-9E4AE9CC17B1}" type="sibTrans" cxnId="{1A79A83F-4542-C446-9C78-63112148D3A9}">
      <dgm:prSet/>
      <dgm:spPr/>
      <dgm:t>
        <a:bodyPr/>
        <a:lstStyle/>
        <a:p>
          <a:endParaRPr lang="en-US"/>
        </a:p>
      </dgm:t>
    </dgm:pt>
    <dgm:pt modelId="{07A8DBB8-C69E-204E-9399-6F05E2DBA158}">
      <dgm:prSet custT="1"/>
      <dgm:spPr/>
      <dgm:t>
        <a:bodyPr/>
        <a:lstStyle/>
        <a:p>
          <a:r>
            <a:rPr lang="en-US" sz="1400" b="1" dirty="0">
              <a:solidFill>
                <a:srgbClr val="FFFF00"/>
              </a:solidFill>
            </a:rPr>
            <a:t>Office of Professionalism</a:t>
          </a:r>
        </a:p>
      </dgm:t>
    </dgm:pt>
    <dgm:pt modelId="{1CA56C27-DC99-A048-B940-AC115D2C1994}" type="parTrans" cxnId="{0AFFA908-EAF3-144E-8720-08708144F9F3}">
      <dgm:prSet/>
      <dgm:spPr/>
      <dgm:t>
        <a:bodyPr/>
        <a:lstStyle/>
        <a:p>
          <a:endParaRPr lang="en-US" dirty="0"/>
        </a:p>
      </dgm:t>
    </dgm:pt>
    <dgm:pt modelId="{EEAA6236-8F69-CF48-8406-4DF05C998265}" type="sibTrans" cxnId="{0AFFA908-EAF3-144E-8720-08708144F9F3}">
      <dgm:prSet/>
      <dgm:spPr/>
      <dgm:t>
        <a:bodyPr/>
        <a:lstStyle/>
        <a:p>
          <a:endParaRPr lang="en-US"/>
        </a:p>
      </dgm:t>
    </dgm:pt>
    <dgm:pt modelId="{736224B6-B2C5-A348-ACD9-CCF5702FBBE5}">
      <dgm:prSet/>
      <dgm:spPr/>
      <dgm:t>
        <a:bodyPr/>
        <a:lstStyle/>
        <a:p>
          <a:r>
            <a:rPr lang="en-US" dirty="0"/>
            <a:t>Speak Up</a:t>
          </a:r>
        </a:p>
      </dgm:t>
    </dgm:pt>
    <dgm:pt modelId="{474F58E3-02BF-3747-9C0F-3418111A50CE}" type="parTrans" cxnId="{3A4A8E62-B837-C041-B228-73C27C7E70E3}">
      <dgm:prSet/>
      <dgm:spPr/>
      <dgm:t>
        <a:bodyPr/>
        <a:lstStyle/>
        <a:p>
          <a:endParaRPr lang="en-US" dirty="0"/>
        </a:p>
      </dgm:t>
    </dgm:pt>
    <dgm:pt modelId="{DDF7EF7B-58DD-9146-AB82-620016987284}" type="sibTrans" cxnId="{3A4A8E62-B837-C041-B228-73C27C7E70E3}">
      <dgm:prSet/>
      <dgm:spPr/>
      <dgm:t>
        <a:bodyPr/>
        <a:lstStyle/>
        <a:p>
          <a:endParaRPr lang="en-US"/>
        </a:p>
      </dgm:t>
    </dgm:pt>
    <dgm:pt modelId="{05712DD1-CD72-B245-B23F-ACA60107AD8C}">
      <dgm:prSet/>
      <dgm:spPr/>
      <dgm:t>
        <a:bodyPr/>
        <a:lstStyle/>
        <a:p>
          <a:r>
            <a:rPr lang="en-US" dirty="0"/>
            <a:t>Evaluation – Mistreatment Report</a:t>
          </a:r>
        </a:p>
      </dgm:t>
    </dgm:pt>
    <dgm:pt modelId="{BB0D477E-911E-1B41-B36B-69521159EBE8}" type="parTrans" cxnId="{730718ED-FD63-0D4F-B994-9D479298A235}">
      <dgm:prSet/>
      <dgm:spPr/>
      <dgm:t>
        <a:bodyPr/>
        <a:lstStyle/>
        <a:p>
          <a:endParaRPr lang="en-US" dirty="0"/>
        </a:p>
      </dgm:t>
    </dgm:pt>
    <dgm:pt modelId="{6E0D946B-0BE8-AD48-8E99-17AB76616429}" type="sibTrans" cxnId="{730718ED-FD63-0D4F-B994-9D479298A235}">
      <dgm:prSet/>
      <dgm:spPr/>
      <dgm:t>
        <a:bodyPr/>
        <a:lstStyle/>
        <a:p>
          <a:endParaRPr lang="en-US"/>
        </a:p>
      </dgm:t>
    </dgm:pt>
    <dgm:pt modelId="{935AB349-4045-2547-B90C-1B46EF2BC68F}">
      <dgm:prSet/>
      <dgm:spPr/>
      <dgm:t>
        <a:bodyPr/>
        <a:lstStyle/>
        <a:p>
          <a:r>
            <a:rPr lang="en-US" dirty="0"/>
            <a:t>Direct Referral</a:t>
          </a:r>
        </a:p>
      </dgm:t>
    </dgm:pt>
    <dgm:pt modelId="{8B35E298-0439-EC4E-9710-FE51475F3844}" type="parTrans" cxnId="{DDF0CBFF-078F-6D4C-8859-77047972FA61}">
      <dgm:prSet/>
      <dgm:spPr/>
      <dgm:t>
        <a:bodyPr/>
        <a:lstStyle/>
        <a:p>
          <a:endParaRPr lang="en-US" dirty="0"/>
        </a:p>
      </dgm:t>
    </dgm:pt>
    <dgm:pt modelId="{A7B2FA7E-4B91-A84D-A5DB-AB677B2FE014}" type="sibTrans" cxnId="{DDF0CBFF-078F-6D4C-8859-77047972FA61}">
      <dgm:prSet/>
      <dgm:spPr/>
      <dgm:t>
        <a:bodyPr/>
        <a:lstStyle/>
        <a:p>
          <a:endParaRPr lang="en-US"/>
        </a:p>
      </dgm:t>
    </dgm:pt>
    <dgm:pt modelId="{88645FF1-D48D-B640-92D3-4181DB0A9871}">
      <dgm:prSet/>
      <dgm:spPr/>
      <dgm:t>
        <a:bodyPr/>
        <a:lstStyle/>
        <a:p>
          <a:r>
            <a:rPr lang="en-US" dirty="0"/>
            <a:t>Teachers, preceptors, admin staff</a:t>
          </a:r>
        </a:p>
      </dgm:t>
    </dgm:pt>
    <dgm:pt modelId="{2F4BF674-6EF7-7641-B3BF-F2E939A159CC}" type="parTrans" cxnId="{78F2CD42-7C22-7C44-96C8-13E61CDB8912}">
      <dgm:prSet/>
      <dgm:spPr/>
      <dgm:t>
        <a:bodyPr/>
        <a:lstStyle/>
        <a:p>
          <a:endParaRPr lang="en-US" dirty="0"/>
        </a:p>
      </dgm:t>
    </dgm:pt>
    <dgm:pt modelId="{EE21EF0C-0392-B741-A87E-85096663447E}" type="sibTrans" cxnId="{78F2CD42-7C22-7C44-96C8-13E61CDB8912}">
      <dgm:prSet/>
      <dgm:spPr/>
      <dgm:t>
        <a:bodyPr/>
        <a:lstStyle/>
        <a:p>
          <a:endParaRPr lang="en-US"/>
        </a:p>
      </dgm:t>
    </dgm:pt>
    <dgm:pt modelId="{30510332-0336-FE47-BFFE-BDFB1A2D2320}">
      <dgm:prSet/>
      <dgm:spPr/>
      <dgm:t>
        <a:bodyPr/>
        <a:lstStyle/>
        <a:p>
          <a:r>
            <a:rPr lang="en-US" dirty="0"/>
            <a:t>Student Affairs</a:t>
          </a:r>
        </a:p>
      </dgm:t>
    </dgm:pt>
    <dgm:pt modelId="{4591F40A-BF23-764B-AEA1-EF35644BD345}" type="parTrans" cxnId="{C9AD4F9B-2264-C64B-BA57-1D08F895AA6B}">
      <dgm:prSet/>
      <dgm:spPr/>
      <dgm:t>
        <a:bodyPr/>
        <a:lstStyle/>
        <a:p>
          <a:endParaRPr lang="en-US" dirty="0"/>
        </a:p>
      </dgm:t>
    </dgm:pt>
    <dgm:pt modelId="{BF3B2945-F472-044C-8F24-ED9DE9008807}" type="sibTrans" cxnId="{C9AD4F9B-2264-C64B-BA57-1D08F895AA6B}">
      <dgm:prSet/>
      <dgm:spPr/>
      <dgm:t>
        <a:bodyPr/>
        <a:lstStyle/>
        <a:p>
          <a:endParaRPr lang="en-US"/>
        </a:p>
      </dgm:t>
    </dgm:pt>
    <dgm:pt modelId="{783E630D-3F5C-E94B-91DF-EFFC6C429BCF}" type="pres">
      <dgm:prSet presAssocID="{3DB69A80-91ED-634C-8BE3-7FF5FA09CBC4}" presName="mainComposite" presStyleCnt="0">
        <dgm:presLayoutVars>
          <dgm:chPref val="1"/>
          <dgm:dir/>
          <dgm:animOne val="branch"/>
          <dgm:animLvl val="lvl"/>
          <dgm:resizeHandles val="exact"/>
        </dgm:presLayoutVars>
      </dgm:prSet>
      <dgm:spPr/>
    </dgm:pt>
    <dgm:pt modelId="{6205AD45-6243-364C-B094-BE1DC97F307F}" type="pres">
      <dgm:prSet presAssocID="{3DB69A80-91ED-634C-8BE3-7FF5FA09CBC4}" presName="hierFlow" presStyleCnt="0"/>
      <dgm:spPr/>
    </dgm:pt>
    <dgm:pt modelId="{F6D3BB1C-53DA-384D-9682-405532D2BD3A}" type="pres">
      <dgm:prSet presAssocID="{3DB69A80-91ED-634C-8BE3-7FF5FA09CBC4}" presName="hierChild1" presStyleCnt="0">
        <dgm:presLayoutVars>
          <dgm:chPref val="1"/>
          <dgm:animOne val="branch"/>
          <dgm:animLvl val="lvl"/>
        </dgm:presLayoutVars>
      </dgm:prSet>
      <dgm:spPr/>
    </dgm:pt>
    <dgm:pt modelId="{23BAAF6C-DCC5-6243-8581-F1781A6CD4B7}" type="pres">
      <dgm:prSet presAssocID="{34F8EFA8-FF47-8947-BE12-E36C75F83CD2}" presName="Name17" presStyleCnt="0"/>
      <dgm:spPr/>
    </dgm:pt>
    <dgm:pt modelId="{A6EA5011-65D0-FE43-A90B-85EECC3BF33F}" type="pres">
      <dgm:prSet presAssocID="{34F8EFA8-FF47-8947-BE12-E36C75F83CD2}" presName="level1Shape" presStyleLbl="node0" presStyleIdx="0" presStyleCnt="1" custScaleX="330405">
        <dgm:presLayoutVars>
          <dgm:chPref val="3"/>
        </dgm:presLayoutVars>
      </dgm:prSet>
      <dgm:spPr/>
    </dgm:pt>
    <dgm:pt modelId="{24ED3B62-9799-894A-8093-E3B1A877CD85}" type="pres">
      <dgm:prSet presAssocID="{34F8EFA8-FF47-8947-BE12-E36C75F83CD2}" presName="hierChild2" presStyleCnt="0"/>
      <dgm:spPr/>
    </dgm:pt>
    <dgm:pt modelId="{47FA1DBC-7D1A-6146-9667-491E5DC11C1F}" type="pres">
      <dgm:prSet presAssocID="{DA697608-8533-514D-9F8F-4827F20722CA}" presName="Name25" presStyleLbl="parChTrans1D2" presStyleIdx="0" presStyleCnt="3"/>
      <dgm:spPr/>
    </dgm:pt>
    <dgm:pt modelId="{B3529472-39A5-B646-B466-BA4B729FAA06}" type="pres">
      <dgm:prSet presAssocID="{DA697608-8533-514D-9F8F-4827F20722CA}" presName="connTx" presStyleLbl="parChTrans1D2" presStyleIdx="0" presStyleCnt="3"/>
      <dgm:spPr/>
    </dgm:pt>
    <dgm:pt modelId="{7E6F2214-67F9-EC40-8C2D-BFF30DB676DF}" type="pres">
      <dgm:prSet presAssocID="{169AD0ED-5794-A848-B1BD-B675CB66C0E3}" presName="Name30" presStyleCnt="0"/>
      <dgm:spPr/>
    </dgm:pt>
    <dgm:pt modelId="{A19D1C99-9869-544A-AAC3-FF0DA72CC022}" type="pres">
      <dgm:prSet presAssocID="{169AD0ED-5794-A848-B1BD-B675CB66C0E3}" presName="level2Shape" presStyleLbl="node2" presStyleIdx="0" presStyleCnt="3"/>
      <dgm:spPr/>
    </dgm:pt>
    <dgm:pt modelId="{C741F818-664E-0643-A96D-321B6AAE448E}" type="pres">
      <dgm:prSet presAssocID="{169AD0ED-5794-A848-B1BD-B675CB66C0E3}" presName="hierChild3" presStyleCnt="0"/>
      <dgm:spPr/>
    </dgm:pt>
    <dgm:pt modelId="{5E1B6F05-6E9E-6E43-A022-AB6FBB620D11}" type="pres">
      <dgm:prSet presAssocID="{0507576F-C784-5148-8445-618384DA92F3}" presName="Name25" presStyleLbl="parChTrans1D3" presStyleIdx="0" presStyleCnt="10"/>
      <dgm:spPr/>
    </dgm:pt>
    <dgm:pt modelId="{E9095209-606D-A74C-A1AF-F7677EE373C5}" type="pres">
      <dgm:prSet presAssocID="{0507576F-C784-5148-8445-618384DA92F3}" presName="connTx" presStyleLbl="parChTrans1D3" presStyleIdx="0" presStyleCnt="10"/>
      <dgm:spPr/>
    </dgm:pt>
    <dgm:pt modelId="{CD4FBFA7-D1FB-654A-9A71-0807BE4B09BF}" type="pres">
      <dgm:prSet presAssocID="{08328648-EFE9-224E-973F-8118F5BA63AC}" presName="Name30" presStyleCnt="0"/>
      <dgm:spPr/>
    </dgm:pt>
    <dgm:pt modelId="{8E3681EC-4D19-6A44-80A8-003FBC332934}" type="pres">
      <dgm:prSet presAssocID="{08328648-EFE9-224E-973F-8118F5BA63AC}" presName="level2Shape" presStyleLbl="node3" presStyleIdx="0" presStyleCnt="10" custLinFactNeighborX="47087" custLinFactNeighborY="-1652"/>
      <dgm:spPr/>
    </dgm:pt>
    <dgm:pt modelId="{8DECE40C-9E09-8E45-AEAB-CEA3338BA6EA}" type="pres">
      <dgm:prSet presAssocID="{08328648-EFE9-224E-973F-8118F5BA63AC}" presName="hierChild3" presStyleCnt="0"/>
      <dgm:spPr/>
    </dgm:pt>
    <dgm:pt modelId="{D325CFB7-09E4-4346-AAFD-E3142552C26B}" type="pres">
      <dgm:prSet presAssocID="{2F4BF674-6EF7-7641-B3BF-F2E939A159CC}" presName="Name25" presStyleLbl="parChTrans1D3" presStyleIdx="1" presStyleCnt="10"/>
      <dgm:spPr/>
    </dgm:pt>
    <dgm:pt modelId="{8177EADA-C4FF-B347-8C3A-950289822DE4}" type="pres">
      <dgm:prSet presAssocID="{2F4BF674-6EF7-7641-B3BF-F2E939A159CC}" presName="connTx" presStyleLbl="parChTrans1D3" presStyleIdx="1" presStyleCnt="10"/>
      <dgm:spPr/>
    </dgm:pt>
    <dgm:pt modelId="{B82B6369-C2F6-7245-8F7E-16FE706ABE4F}" type="pres">
      <dgm:prSet presAssocID="{88645FF1-D48D-B640-92D3-4181DB0A9871}" presName="Name30" presStyleCnt="0"/>
      <dgm:spPr/>
    </dgm:pt>
    <dgm:pt modelId="{F7048918-EF5A-1A41-ADE0-455C91DDE28D}" type="pres">
      <dgm:prSet presAssocID="{88645FF1-D48D-B640-92D3-4181DB0A9871}" presName="level2Shape" presStyleLbl="node3" presStyleIdx="1" presStyleCnt="10" custScaleX="273616" custLinFactNeighborX="47913" custLinFactNeighborY="-1652"/>
      <dgm:spPr/>
    </dgm:pt>
    <dgm:pt modelId="{5572264C-2E9D-144E-B108-72BF06E2C198}" type="pres">
      <dgm:prSet presAssocID="{88645FF1-D48D-B640-92D3-4181DB0A9871}" presName="hierChild3" presStyleCnt="0"/>
      <dgm:spPr/>
    </dgm:pt>
    <dgm:pt modelId="{7E97AB1C-3F30-8C41-9FE2-60BCF3F6BA96}" type="pres">
      <dgm:prSet presAssocID="{869446B6-7544-714F-B9A8-F7558A20F1D2}" presName="Name25" presStyleLbl="parChTrans1D3" presStyleIdx="2" presStyleCnt="10"/>
      <dgm:spPr/>
    </dgm:pt>
    <dgm:pt modelId="{B15E50D4-15E4-6B42-8498-B6EF272C0C88}" type="pres">
      <dgm:prSet presAssocID="{869446B6-7544-714F-B9A8-F7558A20F1D2}" presName="connTx" presStyleLbl="parChTrans1D3" presStyleIdx="2" presStyleCnt="10"/>
      <dgm:spPr/>
    </dgm:pt>
    <dgm:pt modelId="{405054D2-5327-3A4A-BDC9-93E35E432A9E}" type="pres">
      <dgm:prSet presAssocID="{5E2BB166-ACFB-0442-8D5C-0B13589D2825}" presName="Name30" presStyleCnt="0"/>
      <dgm:spPr/>
    </dgm:pt>
    <dgm:pt modelId="{11D43618-E66A-5B4A-AD5C-3AC5CD6151AB}" type="pres">
      <dgm:prSet presAssocID="{5E2BB166-ACFB-0442-8D5C-0B13589D2825}" presName="level2Shape" presStyleLbl="node3" presStyleIdx="2" presStyleCnt="10" custLinFactNeighborX="48739" custLinFactNeighborY="3304"/>
      <dgm:spPr/>
    </dgm:pt>
    <dgm:pt modelId="{E2048CA4-2DA6-BF46-918D-0884341533D5}" type="pres">
      <dgm:prSet presAssocID="{5E2BB166-ACFB-0442-8D5C-0B13589D2825}" presName="hierChild3" presStyleCnt="0"/>
      <dgm:spPr/>
    </dgm:pt>
    <dgm:pt modelId="{3FBFB6CA-363D-774D-8CB8-00AFEC52781D}" type="pres">
      <dgm:prSet presAssocID="{073715F5-9E95-D04D-A98D-508B9AF7CB1D}" presName="Name25" presStyleLbl="parChTrans1D3" presStyleIdx="3" presStyleCnt="10"/>
      <dgm:spPr/>
    </dgm:pt>
    <dgm:pt modelId="{083EC570-ABB3-B744-AB51-4B01E7109546}" type="pres">
      <dgm:prSet presAssocID="{073715F5-9E95-D04D-A98D-508B9AF7CB1D}" presName="connTx" presStyleLbl="parChTrans1D3" presStyleIdx="3" presStyleCnt="10"/>
      <dgm:spPr/>
    </dgm:pt>
    <dgm:pt modelId="{093E038B-5A2A-8C4F-B467-0BCFE242B9DC}" type="pres">
      <dgm:prSet presAssocID="{5A09C9D7-1E0B-0949-B72D-3E6B88A189D8}" presName="Name30" presStyleCnt="0"/>
      <dgm:spPr/>
    </dgm:pt>
    <dgm:pt modelId="{A8A955AD-5CEB-7C46-B52D-9EA67C84A3FD}" type="pres">
      <dgm:prSet presAssocID="{5A09C9D7-1E0B-0949-B72D-3E6B88A189D8}" presName="level2Shape" presStyleLbl="node3" presStyleIdx="3" presStyleCnt="10" custLinFactNeighborX="50391" custLinFactNeighborY="1652"/>
      <dgm:spPr/>
    </dgm:pt>
    <dgm:pt modelId="{A00A61C0-062E-F242-8D83-419D764E0232}" type="pres">
      <dgm:prSet presAssocID="{5A09C9D7-1E0B-0949-B72D-3E6B88A189D8}" presName="hierChild3" presStyleCnt="0"/>
      <dgm:spPr/>
    </dgm:pt>
    <dgm:pt modelId="{19CEA931-8131-5548-992A-8759615FBB0D}" type="pres">
      <dgm:prSet presAssocID="{A2AFB62C-7724-0745-B018-ACFB6E2B904B}" presName="Name25" presStyleLbl="parChTrans1D2" presStyleIdx="1" presStyleCnt="3"/>
      <dgm:spPr/>
    </dgm:pt>
    <dgm:pt modelId="{64ABB13A-AFC0-5842-9BF5-0EAE544D50C0}" type="pres">
      <dgm:prSet presAssocID="{A2AFB62C-7724-0745-B018-ACFB6E2B904B}" presName="connTx" presStyleLbl="parChTrans1D2" presStyleIdx="1" presStyleCnt="3"/>
      <dgm:spPr/>
    </dgm:pt>
    <dgm:pt modelId="{1EAFFAD2-590E-9241-883F-F7F7BECB696A}" type="pres">
      <dgm:prSet presAssocID="{D947DFDD-447D-5F4A-B980-2FAEBB9B6BDD}" presName="Name30" presStyleCnt="0"/>
      <dgm:spPr/>
    </dgm:pt>
    <dgm:pt modelId="{CC0153A5-BFCF-474E-A1F1-86E318184D65}" type="pres">
      <dgm:prSet presAssocID="{D947DFDD-447D-5F4A-B980-2FAEBB9B6BDD}" presName="level2Shape" presStyleLbl="node2" presStyleIdx="1" presStyleCnt="3" custScaleX="143879"/>
      <dgm:spPr/>
    </dgm:pt>
    <dgm:pt modelId="{43E7F9E4-1B68-014E-A017-CA424BD8FFDF}" type="pres">
      <dgm:prSet presAssocID="{D947DFDD-447D-5F4A-B980-2FAEBB9B6BDD}" presName="hierChild3" presStyleCnt="0"/>
      <dgm:spPr/>
    </dgm:pt>
    <dgm:pt modelId="{33DFDCAF-7BA2-6C4B-A9B4-93B678BE6566}" type="pres">
      <dgm:prSet presAssocID="{7CBA78B0-EE0D-0249-9855-CC38943CA66A}" presName="Name25" presStyleLbl="parChTrans1D3" presStyleIdx="4" presStyleCnt="10"/>
      <dgm:spPr/>
    </dgm:pt>
    <dgm:pt modelId="{AC18D86C-6955-0E46-A07C-6BBE9681078C}" type="pres">
      <dgm:prSet presAssocID="{7CBA78B0-EE0D-0249-9855-CC38943CA66A}" presName="connTx" presStyleLbl="parChTrans1D3" presStyleIdx="4" presStyleCnt="10"/>
      <dgm:spPr/>
    </dgm:pt>
    <dgm:pt modelId="{54DA1C5F-98C4-5446-B2F0-47AB16CFD18C}" type="pres">
      <dgm:prSet presAssocID="{F1CB1C7F-3232-9041-8C8C-128FC95D1AE9}" presName="Name30" presStyleCnt="0"/>
      <dgm:spPr/>
    </dgm:pt>
    <dgm:pt modelId="{EFB3FC89-1068-F34A-8B5E-0A3B35B2628A}" type="pres">
      <dgm:prSet presAssocID="{F1CB1C7F-3232-9041-8C8C-128FC95D1AE9}" presName="level2Shape" presStyleLbl="node3" presStyleIdx="4" presStyleCnt="10" custScaleX="146779" custLinFactNeighborX="6609" custLinFactNeighborY="1652"/>
      <dgm:spPr/>
    </dgm:pt>
    <dgm:pt modelId="{30BC2C19-082B-9749-A887-61559C6C9770}" type="pres">
      <dgm:prSet presAssocID="{F1CB1C7F-3232-9041-8C8C-128FC95D1AE9}" presName="hierChild3" presStyleCnt="0"/>
      <dgm:spPr/>
    </dgm:pt>
    <dgm:pt modelId="{F7CE7B8E-0F36-504C-9A8F-516D20577024}" type="pres">
      <dgm:prSet presAssocID="{B12E6E70-99F1-164D-AFFF-5EEA21886C4F}" presName="Name25" presStyleLbl="parChTrans1D2" presStyleIdx="2" presStyleCnt="3"/>
      <dgm:spPr/>
    </dgm:pt>
    <dgm:pt modelId="{07B0149D-CB01-CD48-8917-11F89CFB4D3D}" type="pres">
      <dgm:prSet presAssocID="{B12E6E70-99F1-164D-AFFF-5EEA21886C4F}" presName="connTx" presStyleLbl="parChTrans1D2" presStyleIdx="2" presStyleCnt="3"/>
      <dgm:spPr/>
    </dgm:pt>
    <dgm:pt modelId="{1069AB37-B01C-2948-8D99-78D520E9C433}" type="pres">
      <dgm:prSet presAssocID="{D126DB2F-EF3B-9346-B7D0-21B9877649EC}" presName="Name30" presStyleCnt="0"/>
      <dgm:spPr/>
    </dgm:pt>
    <dgm:pt modelId="{C2AF03F7-D3A0-CC40-ACCF-EA59B09D166E}" type="pres">
      <dgm:prSet presAssocID="{D126DB2F-EF3B-9346-B7D0-21B9877649EC}" presName="level2Shape" presStyleLbl="node2" presStyleIdx="2" presStyleCnt="3"/>
      <dgm:spPr/>
    </dgm:pt>
    <dgm:pt modelId="{9FFB5822-5438-0D4C-A34C-E8DB0C250FC5}" type="pres">
      <dgm:prSet presAssocID="{D126DB2F-EF3B-9346-B7D0-21B9877649EC}" presName="hierChild3" presStyleCnt="0"/>
      <dgm:spPr/>
    </dgm:pt>
    <dgm:pt modelId="{1E5FDBA4-67E3-7342-9E44-41AE9D7AE906}" type="pres">
      <dgm:prSet presAssocID="{C0D9BAC5-98CA-554C-8508-F4E1C2EC3AD6}" presName="Name25" presStyleLbl="parChTrans1D3" presStyleIdx="5" presStyleCnt="10"/>
      <dgm:spPr/>
    </dgm:pt>
    <dgm:pt modelId="{D6D96793-A63B-1D45-B520-64B3177FBDCF}" type="pres">
      <dgm:prSet presAssocID="{C0D9BAC5-98CA-554C-8508-F4E1C2EC3AD6}" presName="connTx" presStyleLbl="parChTrans1D3" presStyleIdx="5" presStyleCnt="10"/>
      <dgm:spPr/>
    </dgm:pt>
    <dgm:pt modelId="{B154F909-8896-9746-8A1A-F797A8AC8B80}" type="pres">
      <dgm:prSet presAssocID="{D90B7E31-9766-B140-8913-59E7D3FF7918}" presName="Name30" presStyleCnt="0"/>
      <dgm:spPr/>
    </dgm:pt>
    <dgm:pt modelId="{7C4D0AF1-0D75-CA4C-8F5D-D98D80E2826C}" type="pres">
      <dgm:prSet presAssocID="{D90B7E31-9766-B140-8913-59E7D3FF7918}" presName="level2Shape" presStyleLbl="node3" presStyleIdx="5" presStyleCnt="10" custLinFactNeighborX="52043" custLinFactNeighborY="-4543"/>
      <dgm:spPr/>
    </dgm:pt>
    <dgm:pt modelId="{81AB4D9F-8E8F-AC40-848E-8A5E8B674FC5}" type="pres">
      <dgm:prSet presAssocID="{D90B7E31-9766-B140-8913-59E7D3FF7918}" presName="hierChild3" presStyleCnt="0"/>
      <dgm:spPr/>
    </dgm:pt>
    <dgm:pt modelId="{A400C2EC-7448-F448-9656-0376260936EC}" type="pres">
      <dgm:prSet presAssocID="{372CB5B9-FE51-1341-B54F-F4BA01F1B0E4}" presName="Name25" presStyleLbl="parChTrans1D3" presStyleIdx="6" presStyleCnt="10"/>
      <dgm:spPr/>
    </dgm:pt>
    <dgm:pt modelId="{7D787BA6-C820-324F-9695-3E27ED870A46}" type="pres">
      <dgm:prSet presAssocID="{372CB5B9-FE51-1341-B54F-F4BA01F1B0E4}" presName="connTx" presStyleLbl="parChTrans1D3" presStyleIdx="6" presStyleCnt="10"/>
      <dgm:spPr/>
    </dgm:pt>
    <dgm:pt modelId="{6244A418-ADEE-9040-9A43-7234C57AACE7}" type="pres">
      <dgm:prSet presAssocID="{1C45B63C-1E39-9043-B41C-E177665DAA9C}" presName="Name30" presStyleCnt="0"/>
      <dgm:spPr/>
    </dgm:pt>
    <dgm:pt modelId="{E3E903EA-A697-6749-A7F2-DDBA9110FC43}" type="pres">
      <dgm:prSet presAssocID="{1C45B63C-1E39-9043-B41C-E177665DAA9C}" presName="level2Shape" presStyleLbl="node3" presStyleIdx="6" presStyleCnt="10" custLinFactNeighborX="54521"/>
      <dgm:spPr/>
    </dgm:pt>
    <dgm:pt modelId="{4B956B0E-8339-9642-8575-B5595EF93980}" type="pres">
      <dgm:prSet presAssocID="{1C45B63C-1E39-9043-B41C-E177665DAA9C}" presName="hierChild3" presStyleCnt="0"/>
      <dgm:spPr/>
    </dgm:pt>
    <dgm:pt modelId="{A9540B35-90DB-3647-AB81-85A8E46CD208}" type="pres">
      <dgm:prSet presAssocID="{73616A5E-C763-C141-82FE-FD4A8134F5F4}" presName="Name25" presStyleLbl="parChTrans1D3" presStyleIdx="7" presStyleCnt="10"/>
      <dgm:spPr/>
    </dgm:pt>
    <dgm:pt modelId="{3F1E4B5F-84B6-284B-8763-E311C6484110}" type="pres">
      <dgm:prSet presAssocID="{73616A5E-C763-C141-82FE-FD4A8134F5F4}" presName="connTx" presStyleLbl="parChTrans1D3" presStyleIdx="7" presStyleCnt="10"/>
      <dgm:spPr/>
    </dgm:pt>
    <dgm:pt modelId="{158535FB-E362-344B-9881-EB1D340822ED}" type="pres">
      <dgm:prSet presAssocID="{17A83840-709C-A940-916C-A86C74E199C3}" presName="Name30" presStyleCnt="0"/>
      <dgm:spPr/>
    </dgm:pt>
    <dgm:pt modelId="{0C08668E-B137-D748-8E88-E861D3F422EC}" type="pres">
      <dgm:prSet presAssocID="{17A83840-709C-A940-916C-A86C74E199C3}" presName="level2Shape" presStyleLbl="node3" presStyleIdx="7" presStyleCnt="10" custScaleX="201493" custLinFactNeighborX="55348"/>
      <dgm:spPr/>
    </dgm:pt>
    <dgm:pt modelId="{7CD1ECEA-1CC2-AD47-A5B3-ED175B7FBDB7}" type="pres">
      <dgm:prSet presAssocID="{17A83840-709C-A940-916C-A86C74E199C3}" presName="hierChild3" presStyleCnt="0"/>
      <dgm:spPr/>
    </dgm:pt>
    <dgm:pt modelId="{A5DC9BE9-EBD5-2E40-B43A-0F98EE2FEEF1}" type="pres">
      <dgm:prSet presAssocID="{4591F40A-BF23-764B-AEA1-EF35644BD345}" presName="Name25" presStyleLbl="parChTrans1D3" presStyleIdx="8" presStyleCnt="10"/>
      <dgm:spPr/>
    </dgm:pt>
    <dgm:pt modelId="{CF1C5ED0-1393-5A42-BBCA-02AE5C237E99}" type="pres">
      <dgm:prSet presAssocID="{4591F40A-BF23-764B-AEA1-EF35644BD345}" presName="connTx" presStyleLbl="parChTrans1D3" presStyleIdx="8" presStyleCnt="10"/>
      <dgm:spPr/>
    </dgm:pt>
    <dgm:pt modelId="{0C77F7FD-2E96-3748-8970-AC73DDAD29EC}" type="pres">
      <dgm:prSet presAssocID="{30510332-0336-FE47-BFFE-BDFB1A2D2320}" presName="Name30" presStyleCnt="0"/>
      <dgm:spPr/>
    </dgm:pt>
    <dgm:pt modelId="{D61ABF24-0605-0F43-A770-4E99EE1E7509}" type="pres">
      <dgm:prSet presAssocID="{30510332-0336-FE47-BFFE-BDFB1A2D2320}" presName="level2Shape" presStyleLbl="node3" presStyleIdx="8" presStyleCnt="10" custScaleX="105013" custLinFactNeighborX="56173" custLinFactNeighborY="1652"/>
      <dgm:spPr/>
    </dgm:pt>
    <dgm:pt modelId="{51A1D4E1-1E56-784A-820F-C14075229A10}" type="pres">
      <dgm:prSet presAssocID="{30510332-0336-FE47-BFFE-BDFB1A2D2320}" presName="hierChild3" presStyleCnt="0"/>
      <dgm:spPr/>
    </dgm:pt>
    <dgm:pt modelId="{AA4244B0-8828-1A4F-A169-4D8D3D87C2A5}" type="pres">
      <dgm:prSet presAssocID="{1CA56C27-DC99-A048-B940-AC115D2C1994}" presName="Name25" presStyleLbl="parChTrans1D3" presStyleIdx="9" presStyleCnt="10"/>
      <dgm:spPr/>
    </dgm:pt>
    <dgm:pt modelId="{20A07FD3-A6FF-A846-8946-EEC7E7D0D274}" type="pres">
      <dgm:prSet presAssocID="{1CA56C27-DC99-A048-B940-AC115D2C1994}" presName="connTx" presStyleLbl="parChTrans1D3" presStyleIdx="9" presStyleCnt="10"/>
      <dgm:spPr/>
    </dgm:pt>
    <dgm:pt modelId="{F8B1C307-B67D-4A40-BD19-FC68BD4C64DA}" type="pres">
      <dgm:prSet presAssocID="{07A8DBB8-C69E-204E-9399-6F05E2DBA158}" presName="Name30" presStyleCnt="0"/>
      <dgm:spPr/>
    </dgm:pt>
    <dgm:pt modelId="{8B8DF13F-2C2B-AE42-989E-AA9641F7FE86}" type="pres">
      <dgm:prSet presAssocID="{07A8DBB8-C69E-204E-9399-6F05E2DBA158}" presName="level2Shape" presStyleLbl="node3" presStyleIdx="9" presStyleCnt="10" custScaleX="134072" custScaleY="135608" custLinFactNeighborX="56173" custLinFactNeighborY="1652"/>
      <dgm:spPr/>
    </dgm:pt>
    <dgm:pt modelId="{056DA2F4-3014-EA47-A193-4B5062977744}" type="pres">
      <dgm:prSet presAssocID="{07A8DBB8-C69E-204E-9399-6F05E2DBA158}" presName="hierChild3" presStyleCnt="0"/>
      <dgm:spPr/>
    </dgm:pt>
    <dgm:pt modelId="{63238ADA-CCBF-9C43-A497-0CCBBB88F3D1}" type="pres">
      <dgm:prSet presAssocID="{474F58E3-02BF-3747-9C0F-3418111A50CE}" presName="Name25" presStyleLbl="parChTrans1D4" presStyleIdx="0" presStyleCnt="3"/>
      <dgm:spPr/>
    </dgm:pt>
    <dgm:pt modelId="{34DEC947-5FAB-DD43-952F-72E08AE02E0E}" type="pres">
      <dgm:prSet presAssocID="{474F58E3-02BF-3747-9C0F-3418111A50CE}" presName="connTx" presStyleLbl="parChTrans1D4" presStyleIdx="0" presStyleCnt="3"/>
      <dgm:spPr/>
    </dgm:pt>
    <dgm:pt modelId="{C2005DC0-DB0D-6E4F-AEF0-C5E0FA9A906C}" type="pres">
      <dgm:prSet presAssocID="{736224B6-B2C5-A348-ACD9-CCF5702FBBE5}" presName="Name30" presStyleCnt="0"/>
      <dgm:spPr/>
    </dgm:pt>
    <dgm:pt modelId="{DCD534BA-62F8-E249-B976-9CA02D9F10C3}" type="pres">
      <dgm:prSet presAssocID="{736224B6-B2C5-A348-ACD9-CCF5702FBBE5}" presName="level2Shape" presStyleLbl="node4" presStyleIdx="0" presStyleCnt="3" custLinFactNeighborX="99956" custLinFactNeighborY="1652"/>
      <dgm:spPr/>
    </dgm:pt>
    <dgm:pt modelId="{4B3C88DD-25FF-424A-9579-A0856666EB72}" type="pres">
      <dgm:prSet presAssocID="{736224B6-B2C5-A348-ACD9-CCF5702FBBE5}" presName="hierChild3" presStyleCnt="0"/>
      <dgm:spPr/>
    </dgm:pt>
    <dgm:pt modelId="{7FFB2158-C30C-574E-8568-D5D54BE6C561}" type="pres">
      <dgm:prSet presAssocID="{BB0D477E-911E-1B41-B36B-69521159EBE8}" presName="Name25" presStyleLbl="parChTrans1D4" presStyleIdx="1" presStyleCnt="3"/>
      <dgm:spPr/>
    </dgm:pt>
    <dgm:pt modelId="{215975C3-DC5D-1D4F-814F-2587202E4739}" type="pres">
      <dgm:prSet presAssocID="{BB0D477E-911E-1B41-B36B-69521159EBE8}" presName="connTx" presStyleLbl="parChTrans1D4" presStyleIdx="1" presStyleCnt="3"/>
      <dgm:spPr/>
    </dgm:pt>
    <dgm:pt modelId="{F6AD33C7-CB2B-D846-92C3-631D05A2D422}" type="pres">
      <dgm:prSet presAssocID="{05712DD1-CD72-B245-B23F-ACA60107AD8C}" presName="Name30" presStyleCnt="0"/>
      <dgm:spPr/>
    </dgm:pt>
    <dgm:pt modelId="{CC5F062C-2385-E849-A8CF-CC2419C156FA}" type="pres">
      <dgm:prSet presAssocID="{05712DD1-CD72-B245-B23F-ACA60107AD8C}" presName="level2Shape" presStyleLbl="node4" presStyleIdx="1" presStyleCnt="3" custScaleX="248049" custLinFactX="15148" custLinFactNeighborX="100000" custLinFactNeighborY="-3304"/>
      <dgm:spPr/>
    </dgm:pt>
    <dgm:pt modelId="{72E87998-44FE-9240-AF57-93F4B28F6CBB}" type="pres">
      <dgm:prSet presAssocID="{05712DD1-CD72-B245-B23F-ACA60107AD8C}" presName="hierChild3" presStyleCnt="0"/>
      <dgm:spPr/>
    </dgm:pt>
    <dgm:pt modelId="{F47A7C10-DC5E-6B41-AA6D-D113E1BAFFD1}" type="pres">
      <dgm:prSet presAssocID="{8B35E298-0439-EC4E-9710-FE51475F3844}" presName="Name25" presStyleLbl="parChTrans1D4" presStyleIdx="2" presStyleCnt="3"/>
      <dgm:spPr/>
    </dgm:pt>
    <dgm:pt modelId="{FAF8E47C-BC22-F547-99B6-0129264E0073}" type="pres">
      <dgm:prSet presAssocID="{8B35E298-0439-EC4E-9710-FE51475F3844}" presName="connTx" presStyleLbl="parChTrans1D4" presStyleIdx="2" presStyleCnt="3"/>
      <dgm:spPr/>
    </dgm:pt>
    <dgm:pt modelId="{DD3182B8-188F-FD4F-AD56-CB7FD45B50C9}" type="pres">
      <dgm:prSet presAssocID="{935AB349-4045-2547-B90C-1B46EF2BC68F}" presName="Name30" presStyleCnt="0"/>
      <dgm:spPr/>
    </dgm:pt>
    <dgm:pt modelId="{133E3CB3-6DE3-5F4E-A99B-114A58002AC8}" type="pres">
      <dgm:prSet presAssocID="{935AB349-4045-2547-B90C-1B46EF2BC68F}" presName="level2Shape" presStyleLbl="node4" presStyleIdx="2" presStyleCnt="3" custLinFactX="781" custLinFactNeighborX="100000" custLinFactNeighborY="1652"/>
      <dgm:spPr/>
    </dgm:pt>
    <dgm:pt modelId="{3DFE5A18-87C8-D243-84EE-3005EE5AFF69}" type="pres">
      <dgm:prSet presAssocID="{935AB349-4045-2547-B90C-1B46EF2BC68F}" presName="hierChild3" presStyleCnt="0"/>
      <dgm:spPr/>
    </dgm:pt>
    <dgm:pt modelId="{E24C6930-0B9B-0A49-9F31-0255394F3E37}" type="pres">
      <dgm:prSet presAssocID="{3DB69A80-91ED-634C-8BE3-7FF5FA09CBC4}" presName="bgShapesFlow" presStyleCnt="0"/>
      <dgm:spPr/>
    </dgm:pt>
  </dgm:ptLst>
  <dgm:cxnLst>
    <dgm:cxn modelId="{B043FA02-5F15-754C-B00F-2426EB1C8E63}" type="presOf" srcId="{30510332-0336-FE47-BFFE-BDFB1A2D2320}" destId="{D61ABF24-0605-0F43-A770-4E99EE1E7509}" srcOrd="0" destOrd="0" presId="urn:microsoft.com/office/officeart/2005/8/layout/hierarchy5"/>
    <dgm:cxn modelId="{01404807-1AF7-1B48-8C84-C456DD82FA15}" type="presOf" srcId="{08328648-EFE9-224E-973F-8118F5BA63AC}" destId="{8E3681EC-4D19-6A44-80A8-003FBC332934}" srcOrd="0" destOrd="0" presId="urn:microsoft.com/office/officeart/2005/8/layout/hierarchy5"/>
    <dgm:cxn modelId="{EF9E7D08-2A33-C344-A6F2-B42B7EB2ACFB}" type="presOf" srcId="{372CB5B9-FE51-1341-B54F-F4BA01F1B0E4}" destId="{A400C2EC-7448-F448-9656-0376260936EC}" srcOrd="0" destOrd="0" presId="urn:microsoft.com/office/officeart/2005/8/layout/hierarchy5"/>
    <dgm:cxn modelId="{0AFFA908-EAF3-144E-8720-08708144F9F3}" srcId="{D126DB2F-EF3B-9346-B7D0-21B9877649EC}" destId="{07A8DBB8-C69E-204E-9399-6F05E2DBA158}" srcOrd="4" destOrd="0" parTransId="{1CA56C27-DC99-A048-B940-AC115D2C1994}" sibTransId="{EEAA6236-8F69-CF48-8406-4DF05C998265}"/>
    <dgm:cxn modelId="{CF6E320A-1C23-E64F-BEB5-83AFDD41F2C8}" type="presOf" srcId="{169AD0ED-5794-A848-B1BD-B675CB66C0E3}" destId="{A19D1C99-9869-544A-AAC3-FF0DA72CC022}" srcOrd="0" destOrd="0" presId="urn:microsoft.com/office/officeart/2005/8/layout/hierarchy5"/>
    <dgm:cxn modelId="{173F1B12-BD5C-8748-862C-D9215DB02F55}" type="presOf" srcId="{3DB69A80-91ED-634C-8BE3-7FF5FA09CBC4}" destId="{783E630D-3F5C-E94B-91DF-EFFC6C429BCF}" srcOrd="0" destOrd="0" presId="urn:microsoft.com/office/officeart/2005/8/layout/hierarchy5"/>
    <dgm:cxn modelId="{EC57E212-8C70-D444-92D3-ECBD037538F2}" type="presOf" srcId="{935AB349-4045-2547-B90C-1B46EF2BC68F}" destId="{133E3CB3-6DE3-5F4E-A99B-114A58002AC8}" srcOrd="0" destOrd="0" presId="urn:microsoft.com/office/officeart/2005/8/layout/hierarchy5"/>
    <dgm:cxn modelId="{4E8FD916-2CDD-D44D-B474-83800D41ADEA}" type="presOf" srcId="{BB0D477E-911E-1B41-B36B-69521159EBE8}" destId="{7FFB2158-C30C-574E-8568-D5D54BE6C561}" srcOrd="0" destOrd="0" presId="urn:microsoft.com/office/officeart/2005/8/layout/hierarchy5"/>
    <dgm:cxn modelId="{C2D0CA1A-A8BD-CE4C-8D53-046324A5C47C}" type="presOf" srcId="{736224B6-B2C5-A348-ACD9-CCF5702FBBE5}" destId="{DCD534BA-62F8-E249-B976-9CA02D9F10C3}" srcOrd="0" destOrd="0" presId="urn:microsoft.com/office/officeart/2005/8/layout/hierarchy5"/>
    <dgm:cxn modelId="{16FB621C-593A-5B43-B8D8-855CA15261EB}" type="presOf" srcId="{0507576F-C784-5148-8445-618384DA92F3}" destId="{E9095209-606D-A74C-A1AF-F7677EE373C5}" srcOrd="1" destOrd="0" presId="urn:microsoft.com/office/officeart/2005/8/layout/hierarchy5"/>
    <dgm:cxn modelId="{8845DE20-7DE6-BE4A-9F71-309BA8EB2E02}" srcId="{34F8EFA8-FF47-8947-BE12-E36C75F83CD2}" destId="{D126DB2F-EF3B-9346-B7D0-21B9877649EC}" srcOrd="2" destOrd="0" parTransId="{B12E6E70-99F1-164D-AFFF-5EEA21886C4F}" sibTransId="{0E4FC3CF-FA47-F44B-9F4B-F1CA13640BCA}"/>
    <dgm:cxn modelId="{2581EE25-08F2-9D4F-8249-271FE3AC3E64}" type="presOf" srcId="{73616A5E-C763-C141-82FE-FD4A8134F5F4}" destId="{3F1E4B5F-84B6-284B-8763-E311C6484110}" srcOrd="1" destOrd="0" presId="urn:microsoft.com/office/officeart/2005/8/layout/hierarchy5"/>
    <dgm:cxn modelId="{A622D327-DEB5-0C43-A6C0-AA81996DC4A8}" type="presOf" srcId="{DA697608-8533-514D-9F8F-4827F20722CA}" destId="{47FA1DBC-7D1A-6146-9667-491E5DC11C1F}" srcOrd="0" destOrd="0" presId="urn:microsoft.com/office/officeart/2005/8/layout/hierarchy5"/>
    <dgm:cxn modelId="{F334062C-911A-9048-BB9A-BBA2FFA9B453}" type="presOf" srcId="{C0D9BAC5-98CA-554C-8508-F4E1C2EC3AD6}" destId="{D6D96793-A63B-1D45-B520-64B3177FBDCF}" srcOrd="1" destOrd="0" presId="urn:microsoft.com/office/officeart/2005/8/layout/hierarchy5"/>
    <dgm:cxn modelId="{C31ACF2C-976A-9B41-ACB7-7FBC50D9802F}" type="presOf" srcId="{869446B6-7544-714F-B9A8-F7558A20F1D2}" destId="{7E97AB1C-3F30-8C41-9FE2-60BCF3F6BA96}" srcOrd="0" destOrd="0" presId="urn:microsoft.com/office/officeart/2005/8/layout/hierarchy5"/>
    <dgm:cxn modelId="{3AA2742E-270C-9D47-9B8C-B37FCF571BB8}" type="presOf" srcId="{D947DFDD-447D-5F4A-B980-2FAEBB9B6BDD}" destId="{CC0153A5-BFCF-474E-A1F1-86E318184D65}" srcOrd="0" destOrd="0" presId="urn:microsoft.com/office/officeart/2005/8/layout/hierarchy5"/>
    <dgm:cxn modelId="{4D322430-6533-FA4D-88B0-560F5AB372F4}" type="presOf" srcId="{474F58E3-02BF-3747-9C0F-3418111A50CE}" destId="{34DEC947-5FAB-DD43-952F-72E08AE02E0E}" srcOrd="1" destOrd="0" presId="urn:microsoft.com/office/officeart/2005/8/layout/hierarchy5"/>
    <dgm:cxn modelId="{BB27B430-C31A-7B44-A0DB-42C6FC473EA3}" type="presOf" srcId="{DA697608-8533-514D-9F8F-4827F20722CA}" destId="{B3529472-39A5-B646-B466-BA4B729FAA06}" srcOrd="1" destOrd="0" presId="urn:microsoft.com/office/officeart/2005/8/layout/hierarchy5"/>
    <dgm:cxn modelId="{9A8ED838-FCE4-3845-9EB0-3D98AF3342AB}" type="presOf" srcId="{8B35E298-0439-EC4E-9710-FE51475F3844}" destId="{F47A7C10-DC5E-6B41-AA6D-D113E1BAFFD1}" srcOrd="0" destOrd="0" presId="urn:microsoft.com/office/officeart/2005/8/layout/hierarchy5"/>
    <dgm:cxn modelId="{1787BC39-8D68-DA41-BC22-8F56E7D254A1}" type="presOf" srcId="{1C45B63C-1E39-9043-B41C-E177665DAA9C}" destId="{E3E903EA-A697-6749-A7F2-DDBA9110FC43}" srcOrd="0" destOrd="0" presId="urn:microsoft.com/office/officeart/2005/8/layout/hierarchy5"/>
    <dgm:cxn modelId="{1A79A83F-4542-C446-9C78-63112148D3A9}" srcId="{D126DB2F-EF3B-9346-B7D0-21B9877649EC}" destId="{17A83840-709C-A940-916C-A86C74E199C3}" srcOrd="2" destOrd="0" parTransId="{73616A5E-C763-C141-82FE-FD4A8134F5F4}" sibTransId="{2D687330-D685-484E-A4F5-9E4AE9CC17B1}"/>
    <dgm:cxn modelId="{33CCA93F-B221-4041-921B-B2FA1DF26156}" type="presOf" srcId="{1CA56C27-DC99-A048-B940-AC115D2C1994}" destId="{20A07FD3-A6FF-A846-8946-EEC7E7D0D274}" srcOrd="1" destOrd="0" presId="urn:microsoft.com/office/officeart/2005/8/layout/hierarchy5"/>
    <dgm:cxn modelId="{E226DB40-FE8B-654C-86C2-627989BF1F07}" type="presOf" srcId="{474F58E3-02BF-3747-9C0F-3418111A50CE}" destId="{63238ADA-CCBF-9C43-A497-0CCBBB88F3D1}" srcOrd="0" destOrd="0" presId="urn:microsoft.com/office/officeart/2005/8/layout/hierarchy5"/>
    <dgm:cxn modelId="{2FC0BA5B-8059-1943-819C-1834C5023961}" type="presOf" srcId="{372CB5B9-FE51-1341-B54F-F4BA01F1B0E4}" destId="{7D787BA6-C820-324F-9695-3E27ED870A46}" srcOrd="1" destOrd="0" presId="urn:microsoft.com/office/officeart/2005/8/layout/hierarchy5"/>
    <dgm:cxn modelId="{775F205F-C068-6041-AEFF-98ACE96FED9C}" type="presOf" srcId="{A2AFB62C-7724-0745-B018-ACFB6E2B904B}" destId="{19CEA931-8131-5548-992A-8759615FBB0D}" srcOrd="0" destOrd="0" presId="urn:microsoft.com/office/officeart/2005/8/layout/hierarchy5"/>
    <dgm:cxn modelId="{3A4A8E62-B837-C041-B228-73C27C7E70E3}" srcId="{07A8DBB8-C69E-204E-9399-6F05E2DBA158}" destId="{736224B6-B2C5-A348-ACD9-CCF5702FBBE5}" srcOrd="0" destOrd="0" parTransId="{474F58E3-02BF-3747-9C0F-3418111A50CE}" sibTransId="{DDF7EF7B-58DD-9146-AB82-620016987284}"/>
    <dgm:cxn modelId="{78F2CD42-7C22-7C44-96C8-13E61CDB8912}" srcId="{169AD0ED-5794-A848-B1BD-B675CB66C0E3}" destId="{88645FF1-D48D-B640-92D3-4181DB0A9871}" srcOrd="1" destOrd="0" parTransId="{2F4BF674-6EF7-7641-B3BF-F2E939A159CC}" sibTransId="{EE21EF0C-0392-B741-A87E-85096663447E}"/>
    <dgm:cxn modelId="{CF2E9E46-189D-E140-B78F-504812CC3E0B}" type="presOf" srcId="{8B35E298-0439-EC4E-9710-FE51475F3844}" destId="{FAF8E47C-BC22-F547-99B6-0129264E0073}" srcOrd="1" destOrd="0" presId="urn:microsoft.com/office/officeart/2005/8/layout/hierarchy5"/>
    <dgm:cxn modelId="{D10A6467-C027-8D4B-931C-DC7DD8B74BC5}" type="presOf" srcId="{D90B7E31-9766-B140-8913-59E7D3FF7918}" destId="{7C4D0AF1-0D75-CA4C-8F5D-D98D80E2826C}" srcOrd="0" destOrd="0" presId="urn:microsoft.com/office/officeart/2005/8/layout/hierarchy5"/>
    <dgm:cxn modelId="{D2DE7647-6AB6-9447-AB1F-4C92A3F7B6F8}" srcId="{D126DB2F-EF3B-9346-B7D0-21B9877649EC}" destId="{D90B7E31-9766-B140-8913-59E7D3FF7918}" srcOrd="0" destOrd="0" parTransId="{C0D9BAC5-98CA-554C-8508-F4E1C2EC3AD6}" sibTransId="{7073A99C-B588-1043-804D-D60D634B43C2}"/>
    <dgm:cxn modelId="{CCACC26C-4E3A-0543-964D-666F3E803D77}" type="presOf" srcId="{1CA56C27-DC99-A048-B940-AC115D2C1994}" destId="{AA4244B0-8828-1A4F-A169-4D8D3D87C2A5}" srcOrd="0" destOrd="0" presId="urn:microsoft.com/office/officeart/2005/8/layout/hierarchy5"/>
    <dgm:cxn modelId="{0C5AC56C-D8B1-BF4C-9F5D-2B184EDA3CAC}" type="presOf" srcId="{B12E6E70-99F1-164D-AFFF-5EEA21886C4F}" destId="{F7CE7B8E-0F36-504C-9A8F-516D20577024}" srcOrd="0" destOrd="0" presId="urn:microsoft.com/office/officeart/2005/8/layout/hierarchy5"/>
    <dgm:cxn modelId="{704FC04D-3F69-DA46-A5D8-E6B9A78F8BCA}" type="presOf" srcId="{0507576F-C784-5148-8445-618384DA92F3}" destId="{5E1B6F05-6E9E-6E43-A022-AB6FBB620D11}" srcOrd="0" destOrd="0" presId="urn:microsoft.com/office/officeart/2005/8/layout/hierarchy5"/>
    <dgm:cxn modelId="{48062650-5688-EE47-853A-0D944F588778}" srcId="{169AD0ED-5794-A848-B1BD-B675CB66C0E3}" destId="{5E2BB166-ACFB-0442-8D5C-0B13589D2825}" srcOrd="2" destOrd="0" parTransId="{869446B6-7544-714F-B9A8-F7558A20F1D2}" sibTransId="{7107FA16-9071-A64A-8808-AF3ECEB0B1BC}"/>
    <dgm:cxn modelId="{C1A77D50-A771-C148-A7FD-9696E33E166F}" srcId="{34F8EFA8-FF47-8947-BE12-E36C75F83CD2}" destId="{D947DFDD-447D-5F4A-B980-2FAEBB9B6BDD}" srcOrd="1" destOrd="0" parTransId="{A2AFB62C-7724-0745-B018-ACFB6E2B904B}" sibTransId="{B54F8C71-E7D6-8741-9D8C-4032777296D4}"/>
    <dgm:cxn modelId="{7181EC50-8FC2-AE48-B207-F6B6651865E6}" type="presOf" srcId="{2F4BF674-6EF7-7641-B3BF-F2E939A159CC}" destId="{D325CFB7-09E4-4346-AAFD-E3142552C26B}" srcOrd="0" destOrd="0" presId="urn:microsoft.com/office/officeart/2005/8/layout/hierarchy5"/>
    <dgm:cxn modelId="{E891FD70-CC0F-8D44-8B8B-E2BD71BA8C2A}" srcId="{D126DB2F-EF3B-9346-B7D0-21B9877649EC}" destId="{1C45B63C-1E39-9043-B41C-E177665DAA9C}" srcOrd="1" destOrd="0" parTransId="{372CB5B9-FE51-1341-B54F-F4BA01F1B0E4}" sibTransId="{6F2F2D58-2A5E-8147-B7A4-A9C4895259F6}"/>
    <dgm:cxn modelId="{A012F071-531E-D74F-8827-13DDDBB0F19D}" type="presOf" srcId="{5E2BB166-ACFB-0442-8D5C-0B13589D2825}" destId="{11D43618-E66A-5B4A-AD5C-3AC5CD6151AB}" srcOrd="0" destOrd="0" presId="urn:microsoft.com/office/officeart/2005/8/layout/hierarchy5"/>
    <dgm:cxn modelId="{3BAA3E72-F6B9-2C40-AF6A-ACFB02614281}" type="presOf" srcId="{4591F40A-BF23-764B-AEA1-EF35644BD345}" destId="{CF1C5ED0-1393-5A42-BBCA-02AE5C237E99}" srcOrd="1" destOrd="0" presId="urn:microsoft.com/office/officeart/2005/8/layout/hierarchy5"/>
    <dgm:cxn modelId="{48F0207C-77D3-CC46-ABA1-1DA640CC7F28}" type="presOf" srcId="{869446B6-7544-714F-B9A8-F7558A20F1D2}" destId="{B15E50D4-15E4-6B42-8498-B6EF272C0C88}" srcOrd="1" destOrd="0" presId="urn:microsoft.com/office/officeart/2005/8/layout/hierarchy5"/>
    <dgm:cxn modelId="{0C642E7E-F938-B34D-89A2-E18D7959621D}" srcId="{169AD0ED-5794-A848-B1BD-B675CB66C0E3}" destId="{08328648-EFE9-224E-973F-8118F5BA63AC}" srcOrd="0" destOrd="0" parTransId="{0507576F-C784-5148-8445-618384DA92F3}" sibTransId="{11EA1A94-AF26-8E43-B434-A355BEEE1CC8}"/>
    <dgm:cxn modelId="{FC620F7F-DDBD-DA45-A0D9-25066861D250}" srcId="{34F8EFA8-FF47-8947-BE12-E36C75F83CD2}" destId="{169AD0ED-5794-A848-B1BD-B675CB66C0E3}" srcOrd="0" destOrd="0" parTransId="{DA697608-8533-514D-9F8F-4827F20722CA}" sibTransId="{C9D5B007-085E-764F-A27D-0C1BBD7D294C}"/>
    <dgm:cxn modelId="{6E83FD86-AF61-0E41-9820-E852ABF75A59}" type="presOf" srcId="{17A83840-709C-A940-916C-A86C74E199C3}" destId="{0C08668E-B137-D748-8E88-E861D3F422EC}" srcOrd="0" destOrd="0" presId="urn:microsoft.com/office/officeart/2005/8/layout/hierarchy5"/>
    <dgm:cxn modelId="{18BE1C8E-7346-624D-BBBE-C247A465EE0E}" type="presOf" srcId="{B12E6E70-99F1-164D-AFFF-5EEA21886C4F}" destId="{07B0149D-CB01-CD48-8917-11F89CFB4D3D}" srcOrd="1" destOrd="0" presId="urn:microsoft.com/office/officeart/2005/8/layout/hierarchy5"/>
    <dgm:cxn modelId="{475DD893-FAEC-D04D-9F2D-4CDE69E9249F}" type="presOf" srcId="{07A8DBB8-C69E-204E-9399-6F05E2DBA158}" destId="{8B8DF13F-2C2B-AE42-989E-AA9641F7FE86}" srcOrd="0" destOrd="0" presId="urn:microsoft.com/office/officeart/2005/8/layout/hierarchy5"/>
    <dgm:cxn modelId="{48216395-2868-4949-9A3B-5140CFA5E670}" type="presOf" srcId="{05712DD1-CD72-B245-B23F-ACA60107AD8C}" destId="{CC5F062C-2385-E849-A8CF-CC2419C156FA}" srcOrd="0" destOrd="0" presId="urn:microsoft.com/office/officeart/2005/8/layout/hierarchy5"/>
    <dgm:cxn modelId="{C9AD4F9B-2264-C64B-BA57-1D08F895AA6B}" srcId="{D126DB2F-EF3B-9346-B7D0-21B9877649EC}" destId="{30510332-0336-FE47-BFFE-BDFB1A2D2320}" srcOrd="3" destOrd="0" parTransId="{4591F40A-BF23-764B-AEA1-EF35644BD345}" sibTransId="{BF3B2945-F472-044C-8F24-ED9DE9008807}"/>
    <dgm:cxn modelId="{A3C41C9E-0378-F649-BA4A-C0291C776ADC}" type="presOf" srcId="{D126DB2F-EF3B-9346-B7D0-21B9877649EC}" destId="{C2AF03F7-D3A0-CC40-ACCF-EA59B09D166E}" srcOrd="0" destOrd="0" presId="urn:microsoft.com/office/officeart/2005/8/layout/hierarchy5"/>
    <dgm:cxn modelId="{5F186B9E-FAD8-D54C-883B-886729D542EE}" type="presOf" srcId="{34F8EFA8-FF47-8947-BE12-E36C75F83CD2}" destId="{A6EA5011-65D0-FE43-A90B-85EECC3BF33F}" srcOrd="0" destOrd="0" presId="urn:microsoft.com/office/officeart/2005/8/layout/hierarchy5"/>
    <dgm:cxn modelId="{59A85BA0-6F2A-DA41-B865-0821BB0B1317}" type="presOf" srcId="{073715F5-9E95-D04D-A98D-508B9AF7CB1D}" destId="{3FBFB6CA-363D-774D-8CB8-00AFEC52781D}" srcOrd="0" destOrd="0" presId="urn:microsoft.com/office/officeart/2005/8/layout/hierarchy5"/>
    <dgm:cxn modelId="{586A22A1-010E-E545-879D-59F83D45B484}" srcId="{169AD0ED-5794-A848-B1BD-B675CB66C0E3}" destId="{5A09C9D7-1E0B-0949-B72D-3E6B88A189D8}" srcOrd="3" destOrd="0" parTransId="{073715F5-9E95-D04D-A98D-508B9AF7CB1D}" sibTransId="{F725E9C6-5C86-344D-945C-EEFCADAA2B68}"/>
    <dgm:cxn modelId="{EAF685A3-6E39-A645-9A4F-96847A7D6598}" type="presOf" srcId="{7CBA78B0-EE0D-0249-9855-CC38943CA66A}" destId="{33DFDCAF-7BA2-6C4B-A9B4-93B678BE6566}" srcOrd="0" destOrd="0" presId="urn:microsoft.com/office/officeart/2005/8/layout/hierarchy5"/>
    <dgm:cxn modelId="{3F2BA2A3-6142-4F44-9945-9C3A9B3BD784}" type="presOf" srcId="{73616A5E-C763-C141-82FE-FD4A8134F5F4}" destId="{A9540B35-90DB-3647-AB81-85A8E46CD208}" srcOrd="0" destOrd="0" presId="urn:microsoft.com/office/officeart/2005/8/layout/hierarchy5"/>
    <dgm:cxn modelId="{F32F75A4-5D55-A944-9234-BABD75C9C513}" type="presOf" srcId="{F1CB1C7F-3232-9041-8C8C-128FC95D1AE9}" destId="{EFB3FC89-1068-F34A-8B5E-0A3B35B2628A}" srcOrd="0" destOrd="0" presId="urn:microsoft.com/office/officeart/2005/8/layout/hierarchy5"/>
    <dgm:cxn modelId="{C608ACAF-3142-3F41-85FB-77D115F11C07}" type="presOf" srcId="{5A09C9D7-1E0B-0949-B72D-3E6B88A189D8}" destId="{A8A955AD-5CEB-7C46-B52D-9EA67C84A3FD}" srcOrd="0" destOrd="0" presId="urn:microsoft.com/office/officeart/2005/8/layout/hierarchy5"/>
    <dgm:cxn modelId="{4129D8BA-8839-D74D-A83A-73DC775C7584}" type="presOf" srcId="{BB0D477E-911E-1B41-B36B-69521159EBE8}" destId="{215975C3-DC5D-1D4F-814F-2587202E4739}" srcOrd="1" destOrd="0" presId="urn:microsoft.com/office/officeart/2005/8/layout/hierarchy5"/>
    <dgm:cxn modelId="{3A8395BE-ED1F-2F4E-966C-828DCB0F2029}" type="presOf" srcId="{A2AFB62C-7724-0745-B018-ACFB6E2B904B}" destId="{64ABB13A-AFC0-5842-9BF5-0EAE544D50C0}" srcOrd="1" destOrd="0" presId="urn:microsoft.com/office/officeart/2005/8/layout/hierarchy5"/>
    <dgm:cxn modelId="{B0E013C4-F71C-B548-95F9-E44D561DCFC8}" type="presOf" srcId="{C0D9BAC5-98CA-554C-8508-F4E1C2EC3AD6}" destId="{1E5FDBA4-67E3-7342-9E44-41AE9D7AE906}" srcOrd="0" destOrd="0" presId="urn:microsoft.com/office/officeart/2005/8/layout/hierarchy5"/>
    <dgm:cxn modelId="{07B8DEC7-5EFC-4746-A6F5-B51208DB08AE}" type="presOf" srcId="{2F4BF674-6EF7-7641-B3BF-F2E939A159CC}" destId="{8177EADA-C4FF-B347-8C3A-950289822DE4}" srcOrd="1" destOrd="0" presId="urn:microsoft.com/office/officeart/2005/8/layout/hierarchy5"/>
    <dgm:cxn modelId="{C4DB91E2-E6AD-D34B-BC32-087E6D810AF6}" srcId="{3DB69A80-91ED-634C-8BE3-7FF5FA09CBC4}" destId="{34F8EFA8-FF47-8947-BE12-E36C75F83CD2}" srcOrd="0" destOrd="0" parTransId="{50315E84-0CDA-3540-A25E-5CCF0EFBB6BD}" sibTransId="{97B81EB7-0C19-1641-A788-D64C4F4DC789}"/>
    <dgm:cxn modelId="{A539FAE3-BAB6-C340-8BD9-8D79BF7D33F8}" type="presOf" srcId="{4591F40A-BF23-764B-AEA1-EF35644BD345}" destId="{A5DC9BE9-EBD5-2E40-B43A-0F98EE2FEEF1}" srcOrd="0" destOrd="0" presId="urn:microsoft.com/office/officeart/2005/8/layout/hierarchy5"/>
    <dgm:cxn modelId="{7FE2EAE7-2A71-2649-AFE8-096E85A38066}" srcId="{D947DFDD-447D-5F4A-B980-2FAEBB9B6BDD}" destId="{F1CB1C7F-3232-9041-8C8C-128FC95D1AE9}" srcOrd="0" destOrd="0" parTransId="{7CBA78B0-EE0D-0249-9855-CC38943CA66A}" sibTransId="{66721028-D5D1-D643-92F2-EEE120A7C0A2}"/>
    <dgm:cxn modelId="{730718ED-FD63-0D4F-B994-9D479298A235}" srcId="{07A8DBB8-C69E-204E-9399-6F05E2DBA158}" destId="{05712DD1-CD72-B245-B23F-ACA60107AD8C}" srcOrd="1" destOrd="0" parTransId="{BB0D477E-911E-1B41-B36B-69521159EBE8}" sibTransId="{6E0D946B-0BE8-AD48-8E99-17AB76616429}"/>
    <dgm:cxn modelId="{516C1FF5-09AC-EA4D-AB87-D7C15C631025}" type="presOf" srcId="{073715F5-9E95-D04D-A98D-508B9AF7CB1D}" destId="{083EC570-ABB3-B744-AB51-4B01E7109546}" srcOrd="1" destOrd="0" presId="urn:microsoft.com/office/officeart/2005/8/layout/hierarchy5"/>
    <dgm:cxn modelId="{890BA2FB-AA1B-DD4F-90A6-C224ED8DC856}" type="presOf" srcId="{7CBA78B0-EE0D-0249-9855-CC38943CA66A}" destId="{AC18D86C-6955-0E46-A07C-6BBE9681078C}" srcOrd="1" destOrd="0" presId="urn:microsoft.com/office/officeart/2005/8/layout/hierarchy5"/>
    <dgm:cxn modelId="{507117FC-2C68-AD4E-8228-C26BDBAC7646}" type="presOf" srcId="{88645FF1-D48D-B640-92D3-4181DB0A9871}" destId="{F7048918-EF5A-1A41-ADE0-455C91DDE28D}" srcOrd="0" destOrd="0" presId="urn:microsoft.com/office/officeart/2005/8/layout/hierarchy5"/>
    <dgm:cxn modelId="{DDF0CBFF-078F-6D4C-8859-77047972FA61}" srcId="{07A8DBB8-C69E-204E-9399-6F05E2DBA158}" destId="{935AB349-4045-2547-B90C-1B46EF2BC68F}" srcOrd="2" destOrd="0" parTransId="{8B35E298-0439-EC4E-9710-FE51475F3844}" sibTransId="{A7B2FA7E-4B91-A84D-A5DB-AB677B2FE014}"/>
    <dgm:cxn modelId="{E3906C13-020A-A647-A27C-414B171E5B65}" type="presParOf" srcId="{783E630D-3F5C-E94B-91DF-EFFC6C429BCF}" destId="{6205AD45-6243-364C-B094-BE1DC97F307F}" srcOrd="0" destOrd="0" presId="urn:microsoft.com/office/officeart/2005/8/layout/hierarchy5"/>
    <dgm:cxn modelId="{D4F39BBE-9C88-8B42-9E66-88C80DFB5DB5}" type="presParOf" srcId="{6205AD45-6243-364C-B094-BE1DC97F307F}" destId="{F6D3BB1C-53DA-384D-9682-405532D2BD3A}" srcOrd="0" destOrd="0" presId="urn:microsoft.com/office/officeart/2005/8/layout/hierarchy5"/>
    <dgm:cxn modelId="{D5927C77-96C5-BE43-ADD4-855862345949}" type="presParOf" srcId="{F6D3BB1C-53DA-384D-9682-405532D2BD3A}" destId="{23BAAF6C-DCC5-6243-8581-F1781A6CD4B7}" srcOrd="0" destOrd="0" presId="urn:microsoft.com/office/officeart/2005/8/layout/hierarchy5"/>
    <dgm:cxn modelId="{1A30234D-C94C-8D4A-ABE9-AFC0BDA6C194}" type="presParOf" srcId="{23BAAF6C-DCC5-6243-8581-F1781A6CD4B7}" destId="{A6EA5011-65D0-FE43-A90B-85EECC3BF33F}" srcOrd="0" destOrd="0" presId="urn:microsoft.com/office/officeart/2005/8/layout/hierarchy5"/>
    <dgm:cxn modelId="{984D7DB4-D9D3-6748-A079-2D1D508D458F}" type="presParOf" srcId="{23BAAF6C-DCC5-6243-8581-F1781A6CD4B7}" destId="{24ED3B62-9799-894A-8093-E3B1A877CD85}" srcOrd="1" destOrd="0" presId="urn:microsoft.com/office/officeart/2005/8/layout/hierarchy5"/>
    <dgm:cxn modelId="{FFA39D88-4517-7D4D-BD61-1D089D654A37}" type="presParOf" srcId="{24ED3B62-9799-894A-8093-E3B1A877CD85}" destId="{47FA1DBC-7D1A-6146-9667-491E5DC11C1F}" srcOrd="0" destOrd="0" presId="urn:microsoft.com/office/officeart/2005/8/layout/hierarchy5"/>
    <dgm:cxn modelId="{C28D2F94-2D28-CA41-9068-3FE3D440DAAF}" type="presParOf" srcId="{47FA1DBC-7D1A-6146-9667-491E5DC11C1F}" destId="{B3529472-39A5-B646-B466-BA4B729FAA06}" srcOrd="0" destOrd="0" presId="urn:microsoft.com/office/officeart/2005/8/layout/hierarchy5"/>
    <dgm:cxn modelId="{8590646E-FD3A-6F4F-B357-5B10881ABFFC}" type="presParOf" srcId="{24ED3B62-9799-894A-8093-E3B1A877CD85}" destId="{7E6F2214-67F9-EC40-8C2D-BFF30DB676DF}" srcOrd="1" destOrd="0" presId="urn:microsoft.com/office/officeart/2005/8/layout/hierarchy5"/>
    <dgm:cxn modelId="{04F28899-50B3-4F49-A834-AC26A1BBB959}" type="presParOf" srcId="{7E6F2214-67F9-EC40-8C2D-BFF30DB676DF}" destId="{A19D1C99-9869-544A-AAC3-FF0DA72CC022}" srcOrd="0" destOrd="0" presId="urn:microsoft.com/office/officeart/2005/8/layout/hierarchy5"/>
    <dgm:cxn modelId="{1BD8960F-ECB9-144B-A8ED-EED679B6E4DF}" type="presParOf" srcId="{7E6F2214-67F9-EC40-8C2D-BFF30DB676DF}" destId="{C741F818-664E-0643-A96D-321B6AAE448E}" srcOrd="1" destOrd="0" presId="urn:microsoft.com/office/officeart/2005/8/layout/hierarchy5"/>
    <dgm:cxn modelId="{BA82F326-DE19-B540-A026-11C6349BB685}" type="presParOf" srcId="{C741F818-664E-0643-A96D-321B6AAE448E}" destId="{5E1B6F05-6E9E-6E43-A022-AB6FBB620D11}" srcOrd="0" destOrd="0" presId="urn:microsoft.com/office/officeart/2005/8/layout/hierarchy5"/>
    <dgm:cxn modelId="{C55D57ED-63B4-874B-8E86-476BBD533A47}" type="presParOf" srcId="{5E1B6F05-6E9E-6E43-A022-AB6FBB620D11}" destId="{E9095209-606D-A74C-A1AF-F7677EE373C5}" srcOrd="0" destOrd="0" presId="urn:microsoft.com/office/officeart/2005/8/layout/hierarchy5"/>
    <dgm:cxn modelId="{756858C9-2075-B84C-A673-F8CA8FF91785}" type="presParOf" srcId="{C741F818-664E-0643-A96D-321B6AAE448E}" destId="{CD4FBFA7-D1FB-654A-9A71-0807BE4B09BF}" srcOrd="1" destOrd="0" presId="urn:microsoft.com/office/officeart/2005/8/layout/hierarchy5"/>
    <dgm:cxn modelId="{F4CD914B-1C38-C849-839F-D8308BFCF991}" type="presParOf" srcId="{CD4FBFA7-D1FB-654A-9A71-0807BE4B09BF}" destId="{8E3681EC-4D19-6A44-80A8-003FBC332934}" srcOrd="0" destOrd="0" presId="urn:microsoft.com/office/officeart/2005/8/layout/hierarchy5"/>
    <dgm:cxn modelId="{FF806486-B743-8C4D-8962-2D52BF134C3D}" type="presParOf" srcId="{CD4FBFA7-D1FB-654A-9A71-0807BE4B09BF}" destId="{8DECE40C-9E09-8E45-AEAB-CEA3338BA6EA}" srcOrd="1" destOrd="0" presId="urn:microsoft.com/office/officeart/2005/8/layout/hierarchy5"/>
    <dgm:cxn modelId="{A8D158C8-422E-D34E-A6BA-AD1428F8B2D1}" type="presParOf" srcId="{C741F818-664E-0643-A96D-321B6AAE448E}" destId="{D325CFB7-09E4-4346-AAFD-E3142552C26B}" srcOrd="2" destOrd="0" presId="urn:microsoft.com/office/officeart/2005/8/layout/hierarchy5"/>
    <dgm:cxn modelId="{297526AD-5A6C-9245-979C-92AC27967A52}" type="presParOf" srcId="{D325CFB7-09E4-4346-AAFD-E3142552C26B}" destId="{8177EADA-C4FF-B347-8C3A-950289822DE4}" srcOrd="0" destOrd="0" presId="urn:microsoft.com/office/officeart/2005/8/layout/hierarchy5"/>
    <dgm:cxn modelId="{94F58B28-6E20-7340-8EB1-7580FAF69C3B}" type="presParOf" srcId="{C741F818-664E-0643-A96D-321B6AAE448E}" destId="{B82B6369-C2F6-7245-8F7E-16FE706ABE4F}" srcOrd="3" destOrd="0" presId="urn:microsoft.com/office/officeart/2005/8/layout/hierarchy5"/>
    <dgm:cxn modelId="{73D56F20-B121-594E-9651-7CBE599C2971}" type="presParOf" srcId="{B82B6369-C2F6-7245-8F7E-16FE706ABE4F}" destId="{F7048918-EF5A-1A41-ADE0-455C91DDE28D}" srcOrd="0" destOrd="0" presId="urn:microsoft.com/office/officeart/2005/8/layout/hierarchy5"/>
    <dgm:cxn modelId="{51387114-CCDF-1B4C-9076-EDC249C2B9C9}" type="presParOf" srcId="{B82B6369-C2F6-7245-8F7E-16FE706ABE4F}" destId="{5572264C-2E9D-144E-B108-72BF06E2C198}" srcOrd="1" destOrd="0" presId="urn:microsoft.com/office/officeart/2005/8/layout/hierarchy5"/>
    <dgm:cxn modelId="{40F075D9-21C7-E642-9533-6736BE2880A6}" type="presParOf" srcId="{C741F818-664E-0643-A96D-321B6AAE448E}" destId="{7E97AB1C-3F30-8C41-9FE2-60BCF3F6BA96}" srcOrd="4" destOrd="0" presId="urn:microsoft.com/office/officeart/2005/8/layout/hierarchy5"/>
    <dgm:cxn modelId="{9CB55BA8-8A61-A446-BF44-0F05EE2222F1}" type="presParOf" srcId="{7E97AB1C-3F30-8C41-9FE2-60BCF3F6BA96}" destId="{B15E50D4-15E4-6B42-8498-B6EF272C0C88}" srcOrd="0" destOrd="0" presId="urn:microsoft.com/office/officeart/2005/8/layout/hierarchy5"/>
    <dgm:cxn modelId="{46C84134-8C4B-A94B-BD99-8CA001DAB2F5}" type="presParOf" srcId="{C741F818-664E-0643-A96D-321B6AAE448E}" destId="{405054D2-5327-3A4A-BDC9-93E35E432A9E}" srcOrd="5" destOrd="0" presId="urn:microsoft.com/office/officeart/2005/8/layout/hierarchy5"/>
    <dgm:cxn modelId="{F8044588-9B3F-A043-A4FC-D5289C5D340C}" type="presParOf" srcId="{405054D2-5327-3A4A-BDC9-93E35E432A9E}" destId="{11D43618-E66A-5B4A-AD5C-3AC5CD6151AB}" srcOrd="0" destOrd="0" presId="urn:microsoft.com/office/officeart/2005/8/layout/hierarchy5"/>
    <dgm:cxn modelId="{911128BC-3C43-B947-A7F8-480273ABD126}" type="presParOf" srcId="{405054D2-5327-3A4A-BDC9-93E35E432A9E}" destId="{E2048CA4-2DA6-BF46-918D-0884341533D5}" srcOrd="1" destOrd="0" presId="urn:microsoft.com/office/officeart/2005/8/layout/hierarchy5"/>
    <dgm:cxn modelId="{2F9BF76E-0BCE-B248-85D2-1918D46BAA5B}" type="presParOf" srcId="{C741F818-664E-0643-A96D-321B6AAE448E}" destId="{3FBFB6CA-363D-774D-8CB8-00AFEC52781D}" srcOrd="6" destOrd="0" presId="urn:microsoft.com/office/officeart/2005/8/layout/hierarchy5"/>
    <dgm:cxn modelId="{0AD9C5E4-9DC8-B447-8C4D-3B09FFD13799}" type="presParOf" srcId="{3FBFB6CA-363D-774D-8CB8-00AFEC52781D}" destId="{083EC570-ABB3-B744-AB51-4B01E7109546}" srcOrd="0" destOrd="0" presId="urn:microsoft.com/office/officeart/2005/8/layout/hierarchy5"/>
    <dgm:cxn modelId="{0F72ABBE-2745-C24A-B627-484CD2CE1C4B}" type="presParOf" srcId="{C741F818-664E-0643-A96D-321B6AAE448E}" destId="{093E038B-5A2A-8C4F-B467-0BCFE242B9DC}" srcOrd="7" destOrd="0" presId="urn:microsoft.com/office/officeart/2005/8/layout/hierarchy5"/>
    <dgm:cxn modelId="{3F042C04-2CD5-514A-AEB6-0A072FC24469}" type="presParOf" srcId="{093E038B-5A2A-8C4F-B467-0BCFE242B9DC}" destId="{A8A955AD-5CEB-7C46-B52D-9EA67C84A3FD}" srcOrd="0" destOrd="0" presId="urn:microsoft.com/office/officeart/2005/8/layout/hierarchy5"/>
    <dgm:cxn modelId="{EDA932B0-F639-6D4C-A300-68AA27FB1944}" type="presParOf" srcId="{093E038B-5A2A-8C4F-B467-0BCFE242B9DC}" destId="{A00A61C0-062E-F242-8D83-419D764E0232}" srcOrd="1" destOrd="0" presId="urn:microsoft.com/office/officeart/2005/8/layout/hierarchy5"/>
    <dgm:cxn modelId="{374B2FCA-2689-AB4B-9866-539085F36964}" type="presParOf" srcId="{24ED3B62-9799-894A-8093-E3B1A877CD85}" destId="{19CEA931-8131-5548-992A-8759615FBB0D}" srcOrd="2" destOrd="0" presId="urn:microsoft.com/office/officeart/2005/8/layout/hierarchy5"/>
    <dgm:cxn modelId="{BA175F4E-45D4-6943-9F5A-E203E5FB39A6}" type="presParOf" srcId="{19CEA931-8131-5548-992A-8759615FBB0D}" destId="{64ABB13A-AFC0-5842-9BF5-0EAE544D50C0}" srcOrd="0" destOrd="0" presId="urn:microsoft.com/office/officeart/2005/8/layout/hierarchy5"/>
    <dgm:cxn modelId="{ADCC7F3F-09E1-AA40-A98E-BB7415D2BD85}" type="presParOf" srcId="{24ED3B62-9799-894A-8093-E3B1A877CD85}" destId="{1EAFFAD2-590E-9241-883F-F7F7BECB696A}" srcOrd="3" destOrd="0" presId="urn:microsoft.com/office/officeart/2005/8/layout/hierarchy5"/>
    <dgm:cxn modelId="{EABC0007-7EFE-1747-AE8B-5261CAF9C560}" type="presParOf" srcId="{1EAFFAD2-590E-9241-883F-F7F7BECB696A}" destId="{CC0153A5-BFCF-474E-A1F1-86E318184D65}" srcOrd="0" destOrd="0" presId="urn:microsoft.com/office/officeart/2005/8/layout/hierarchy5"/>
    <dgm:cxn modelId="{C4E14F3E-9C05-2C45-ADB1-F8F191125E72}" type="presParOf" srcId="{1EAFFAD2-590E-9241-883F-F7F7BECB696A}" destId="{43E7F9E4-1B68-014E-A017-CA424BD8FFDF}" srcOrd="1" destOrd="0" presId="urn:microsoft.com/office/officeart/2005/8/layout/hierarchy5"/>
    <dgm:cxn modelId="{441CE127-7A3F-A14A-8E8A-7A96B118A9FC}" type="presParOf" srcId="{43E7F9E4-1B68-014E-A017-CA424BD8FFDF}" destId="{33DFDCAF-7BA2-6C4B-A9B4-93B678BE6566}" srcOrd="0" destOrd="0" presId="urn:microsoft.com/office/officeart/2005/8/layout/hierarchy5"/>
    <dgm:cxn modelId="{4A30A74B-9B0B-EF47-8531-98361FEF9384}" type="presParOf" srcId="{33DFDCAF-7BA2-6C4B-A9B4-93B678BE6566}" destId="{AC18D86C-6955-0E46-A07C-6BBE9681078C}" srcOrd="0" destOrd="0" presId="urn:microsoft.com/office/officeart/2005/8/layout/hierarchy5"/>
    <dgm:cxn modelId="{76D1D791-B938-9E4A-A81A-A6C95A44A1CD}" type="presParOf" srcId="{43E7F9E4-1B68-014E-A017-CA424BD8FFDF}" destId="{54DA1C5F-98C4-5446-B2F0-47AB16CFD18C}" srcOrd="1" destOrd="0" presId="urn:microsoft.com/office/officeart/2005/8/layout/hierarchy5"/>
    <dgm:cxn modelId="{387FC362-E542-784B-A04B-2C32D6213F82}" type="presParOf" srcId="{54DA1C5F-98C4-5446-B2F0-47AB16CFD18C}" destId="{EFB3FC89-1068-F34A-8B5E-0A3B35B2628A}" srcOrd="0" destOrd="0" presId="urn:microsoft.com/office/officeart/2005/8/layout/hierarchy5"/>
    <dgm:cxn modelId="{E0F1A3AF-791E-6B4A-AB20-0FB945E51F93}" type="presParOf" srcId="{54DA1C5F-98C4-5446-B2F0-47AB16CFD18C}" destId="{30BC2C19-082B-9749-A887-61559C6C9770}" srcOrd="1" destOrd="0" presId="urn:microsoft.com/office/officeart/2005/8/layout/hierarchy5"/>
    <dgm:cxn modelId="{8D74C633-9B10-6147-846F-1C16A943F95E}" type="presParOf" srcId="{24ED3B62-9799-894A-8093-E3B1A877CD85}" destId="{F7CE7B8E-0F36-504C-9A8F-516D20577024}" srcOrd="4" destOrd="0" presId="urn:microsoft.com/office/officeart/2005/8/layout/hierarchy5"/>
    <dgm:cxn modelId="{FF3CFF76-3165-D74B-B1CB-55BF299B5F5B}" type="presParOf" srcId="{F7CE7B8E-0F36-504C-9A8F-516D20577024}" destId="{07B0149D-CB01-CD48-8917-11F89CFB4D3D}" srcOrd="0" destOrd="0" presId="urn:microsoft.com/office/officeart/2005/8/layout/hierarchy5"/>
    <dgm:cxn modelId="{FD3EBBFD-36CD-B24D-BE60-D084B6642A97}" type="presParOf" srcId="{24ED3B62-9799-894A-8093-E3B1A877CD85}" destId="{1069AB37-B01C-2948-8D99-78D520E9C433}" srcOrd="5" destOrd="0" presId="urn:microsoft.com/office/officeart/2005/8/layout/hierarchy5"/>
    <dgm:cxn modelId="{EF7E33AB-3347-E84D-943D-0EE9AA12308F}" type="presParOf" srcId="{1069AB37-B01C-2948-8D99-78D520E9C433}" destId="{C2AF03F7-D3A0-CC40-ACCF-EA59B09D166E}" srcOrd="0" destOrd="0" presId="urn:microsoft.com/office/officeart/2005/8/layout/hierarchy5"/>
    <dgm:cxn modelId="{0BE59B48-6C9F-7042-892E-9163BD07906B}" type="presParOf" srcId="{1069AB37-B01C-2948-8D99-78D520E9C433}" destId="{9FFB5822-5438-0D4C-A34C-E8DB0C250FC5}" srcOrd="1" destOrd="0" presId="urn:microsoft.com/office/officeart/2005/8/layout/hierarchy5"/>
    <dgm:cxn modelId="{CC1F6A35-F0CC-AF48-8242-40333108A2B6}" type="presParOf" srcId="{9FFB5822-5438-0D4C-A34C-E8DB0C250FC5}" destId="{1E5FDBA4-67E3-7342-9E44-41AE9D7AE906}" srcOrd="0" destOrd="0" presId="urn:microsoft.com/office/officeart/2005/8/layout/hierarchy5"/>
    <dgm:cxn modelId="{D3A42723-446F-3A4A-B211-852A0DBB013D}" type="presParOf" srcId="{1E5FDBA4-67E3-7342-9E44-41AE9D7AE906}" destId="{D6D96793-A63B-1D45-B520-64B3177FBDCF}" srcOrd="0" destOrd="0" presId="urn:microsoft.com/office/officeart/2005/8/layout/hierarchy5"/>
    <dgm:cxn modelId="{A715869B-D784-D142-B374-BFBDED5BCE3D}" type="presParOf" srcId="{9FFB5822-5438-0D4C-A34C-E8DB0C250FC5}" destId="{B154F909-8896-9746-8A1A-F797A8AC8B80}" srcOrd="1" destOrd="0" presId="urn:microsoft.com/office/officeart/2005/8/layout/hierarchy5"/>
    <dgm:cxn modelId="{4658DBD8-4B97-9742-BF40-1A89C78ABB85}" type="presParOf" srcId="{B154F909-8896-9746-8A1A-F797A8AC8B80}" destId="{7C4D0AF1-0D75-CA4C-8F5D-D98D80E2826C}" srcOrd="0" destOrd="0" presId="urn:microsoft.com/office/officeart/2005/8/layout/hierarchy5"/>
    <dgm:cxn modelId="{3AB71CFD-B4E3-7C45-A5E6-2E3D4BAED2B9}" type="presParOf" srcId="{B154F909-8896-9746-8A1A-F797A8AC8B80}" destId="{81AB4D9F-8E8F-AC40-848E-8A5E8B674FC5}" srcOrd="1" destOrd="0" presId="urn:microsoft.com/office/officeart/2005/8/layout/hierarchy5"/>
    <dgm:cxn modelId="{8C0E9358-69C0-2640-98D9-5F62AE848F7C}" type="presParOf" srcId="{9FFB5822-5438-0D4C-A34C-E8DB0C250FC5}" destId="{A400C2EC-7448-F448-9656-0376260936EC}" srcOrd="2" destOrd="0" presId="urn:microsoft.com/office/officeart/2005/8/layout/hierarchy5"/>
    <dgm:cxn modelId="{A922A31E-8EB9-8B42-9A6A-5FF9A0CB8CE7}" type="presParOf" srcId="{A400C2EC-7448-F448-9656-0376260936EC}" destId="{7D787BA6-C820-324F-9695-3E27ED870A46}" srcOrd="0" destOrd="0" presId="urn:microsoft.com/office/officeart/2005/8/layout/hierarchy5"/>
    <dgm:cxn modelId="{742F93AF-F49D-3A45-880C-B9B23A1410A5}" type="presParOf" srcId="{9FFB5822-5438-0D4C-A34C-E8DB0C250FC5}" destId="{6244A418-ADEE-9040-9A43-7234C57AACE7}" srcOrd="3" destOrd="0" presId="urn:microsoft.com/office/officeart/2005/8/layout/hierarchy5"/>
    <dgm:cxn modelId="{C82EC650-0218-2647-B114-1D7C063A27EB}" type="presParOf" srcId="{6244A418-ADEE-9040-9A43-7234C57AACE7}" destId="{E3E903EA-A697-6749-A7F2-DDBA9110FC43}" srcOrd="0" destOrd="0" presId="urn:microsoft.com/office/officeart/2005/8/layout/hierarchy5"/>
    <dgm:cxn modelId="{76215E91-53D0-BE45-A3CC-433E5A585656}" type="presParOf" srcId="{6244A418-ADEE-9040-9A43-7234C57AACE7}" destId="{4B956B0E-8339-9642-8575-B5595EF93980}" srcOrd="1" destOrd="0" presId="urn:microsoft.com/office/officeart/2005/8/layout/hierarchy5"/>
    <dgm:cxn modelId="{AAEFA1F1-3554-DB4E-9366-DE17EACE35C7}" type="presParOf" srcId="{9FFB5822-5438-0D4C-A34C-E8DB0C250FC5}" destId="{A9540B35-90DB-3647-AB81-85A8E46CD208}" srcOrd="4" destOrd="0" presId="urn:microsoft.com/office/officeart/2005/8/layout/hierarchy5"/>
    <dgm:cxn modelId="{0EB431F2-2594-B34A-825D-140EDFC4ABCE}" type="presParOf" srcId="{A9540B35-90DB-3647-AB81-85A8E46CD208}" destId="{3F1E4B5F-84B6-284B-8763-E311C6484110}" srcOrd="0" destOrd="0" presId="urn:microsoft.com/office/officeart/2005/8/layout/hierarchy5"/>
    <dgm:cxn modelId="{D85AF7BC-1AD3-B049-B25A-CC5C995A3B33}" type="presParOf" srcId="{9FFB5822-5438-0D4C-A34C-E8DB0C250FC5}" destId="{158535FB-E362-344B-9881-EB1D340822ED}" srcOrd="5" destOrd="0" presId="urn:microsoft.com/office/officeart/2005/8/layout/hierarchy5"/>
    <dgm:cxn modelId="{5A2EA6BB-E6A2-9E4A-8D9A-307DDE27A14C}" type="presParOf" srcId="{158535FB-E362-344B-9881-EB1D340822ED}" destId="{0C08668E-B137-D748-8E88-E861D3F422EC}" srcOrd="0" destOrd="0" presId="urn:microsoft.com/office/officeart/2005/8/layout/hierarchy5"/>
    <dgm:cxn modelId="{AE40E880-E982-5E41-94D0-912BA7A1B2A0}" type="presParOf" srcId="{158535FB-E362-344B-9881-EB1D340822ED}" destId="{7CD1ECEA-1CC2-AD47-A5B3-ED175B7FBDB7}" srcOrd="1" destOrd="0" presId="urn:microsoft.com/office/officeart/2005/8/layout/hierarchy5"/>
    <dgm:cxn modelId="{7DCE0021-6A86-7B4D-BCD3-D55D9A9312A8}" type="presParOf" srcId="{9FFB5822-5438-0D4C-A34C-E8DB0C250FC5}" destId="{A5DC9BE9-EBD5-2E40-B43A-0F98EE2FEEF1}" srcOrd="6" destOrd="0" presId="urn:microsoft.com/office/officeart/2005/8/layout/hierarchy5"/>
    <dgm:cxn modelId="{58E1346B-42DF-3F4A-9BB5-61E9CD81FC6C}" type="presParOf" srcId="{A5DC9BE9-EBD5-2E40-B43A-0F98EE2FEEF1}" destId="{CF1C5ED0-1393-5A42-BBCA-02AE5C237E99}" srcOrd="0" destOrd="0" presId="urn:microsoft.com/office/officeart/2005/8/layout/hierarchy5"/>
    <dgm:cxn modelId="{B0E5E6BD-A580-854E-AB35-A91A576AE720}" type="presParOf" srcId="{9FFB5822-5438-0D4C-A34C-E8DB0C250FC5}" destId="{0C77F7FD-2E96-3748-8970-AC73DDAD29EC}" srcOrd="7" destOrd="0" presId="urn:microsoft.com/office/officeart/2005/8/layout/hierarchy5"/>
    <dgm:cxn modelId="{53E05F5E-FBE4-B84F-BE92-0CBDBC373730}" type="presParOf" srcId="{0C77F7FD-2E96-3748-8970-AC73DDAD29EC}" destId="{D61ABF24-0605-0F43-A770-4E99EE1E7509}" srcOrd="0" destOrd="0" presId="urn:microsoft.com/office/officeart/2005/8/layout/hierarchy5"/>
    <dgm:cxn modelId="{01FD6ED7-EA87-B94E-BCBE-1A2FC955B164}" type="presParOf" srcId="{0C77F7FD-2E96-3748-8970-AC73DDAD29EC}" destId="{51A1D4E1-1E56-784A-820F-C14075229A10}" srcOrd="1" destOrd="0" presId="urn:microsoft.com/office/officeart/2005/8/layout/hierarchy5"/>
    <dgm:cxn modelId="{9CD39446-801A-304A-91E7-D7C8C55A7CA1}" type="presParOf" srcId="{9FFB5822-5438-0D4C-A34C-E8DB0C250FC5}" destId="{AA4244B0-8828-1A4F-A169-4D8D3D87C2A5}" srcOrd="8" destOrd="0" presId="urn:microsoft.com/office/officeart/2005/8/layout/hierarchy5"/>
    <dgm:cxn modelId="{85FA2217-AA37-9543-B190-E3F0C0DCC52A}" type="presParOf" srcId="{AA4244B0-8828-1A4F-A169-4D8D3D87C2A5}" destId="{20A07FD3-A6FF-A846-8946-EEC7E7D0D274}" srcOrd="0" destOrd="0" presId="urn:microsoft.com/office/officeart/2005/8/layout/hierarchy5"/>
    <dgm:cxn modelId="{40F546AE-D95E-1E43-ACEF-C1EFA2986658}" type="presParOf" srcId="{9FFB5822-5438-0D4C-A34C-E8DB0C250FC5}" destId="{F8B1C307-B67D-4A40-BD19-FC68BD4C64DA}" srcOrd="9" destOrd="0" presId="urn:microsoft.com/office/officeart/2005/8/layout/hierarchy5"/>
    <dgm:cxn modelId="{8BF449AE-9FEE-7846-AC4C-A7AC24F88BAD}" type="presParOf" srcId="{F8B1C307-B67D-4A40-BD19-FC68BD4C64DA}" destId="{8B8DF13F-2C2B-AE42-989E-AA9641F7FE86}" srcOrd="0" destOrd="0" presId="urn:microsoft.com/office/officeart/2005/8/layout/hierarchy5"/>
    <dgm:cxn modelId="{B65E9344-61FC-EE4D-B3F5-CE537605A34A}" type="presParOf" srcId="{F8B1C307-B67D-4A40-BD19-FC68BD4C64DA}" destId="{056DA2F4-3014-EA47-A193-4B5062977744}" srcOrd="1" destOrd="0" presId="urn:microsoft.com/office/officeart/2005/8/layout/hierarchy5"/>
    <dgm:cxn modelId="{C7FCF137-E6CB-484E-B692-8B468B92635C}" type="presParOf" srcId="{056DA2F4-3014-EA47-A193-4B5062977744}" destId="{63238ADA-CCBF-9C43-A497-0CCBBB88F3D1}" srcOrd="0" destOrd="0" presId="urn:microsoft.com/office/officeart/2005/8/layout/hierarchy5"/>
    <dgm:cxn modelId="{EC76C1F8-DAF5-DC48-A13B-967243CE9422}" type="presParOf" srcId="{63238ADA-CCBF-9C43-A497-0CCBBB88F3D1}" destId="{34DEC947-5FAB-DD43-952F-72E08AE02E0E}" srcOrd="0" destOrd="0" presId="urn:microsoft.com/office/officeart/2005/8/layout/hierarchy5"/>
    <dgm:cxn modelId="{4353789E-A455-814C-9DFE-D1F1893340C8}" type="presParOf" srcId="{056DA2F4-3014-EA47-A193-4B5062977744}" destId="{C2005DC0-DB0D-6E4F-AEF0-C5E0FA9A906C}" srcOrd="1" destOrd="0" presId="urn:microsoft.com/office/officeart/2005/8/layout/hierarchy5"/>
    <dgm:cxn modelId="{466264FB-2565-644E-832B-6BFE815E1ED2}" type="presParOf" srcId="{C2005DC0-DB0D-6E4F-AEF0-C5E0FA9A906C}" destId="{DCD534BA-62F8-E249-B976-9CA02D9F10C3}" srcOrd="0" destOrd="0" presId="urn:microsoft.com/office/officeart/2005/8/layout/hierarchy5"/>
    <dgm:cxn modelId="{DD26E402-B58F-8D4C-BDB3-D345EC89E4A6}" type="presParOf" srcId="{C2005DC0-DB0D-6E4F-AEF0-C5E0FA9A906C}" destId="{4B3C88DD-25FF-424A-9579-A0856666EB72}" srcOrd="1" destOrd="0" presId="urn:microsoft.com/office/officeart/2005/8/layout/hierarchy5"/>
    <dgm:cxn modelId="{1811553C-EEB8-6949-AF4B-FF6DA1121569}" type="presParOf" srcId="{056DA2F4-3014-EA47-A193-4B5062977744}" destId="{7FFB2158-C30C-574E-8568-D5D54BE6C561}" srcOrd="2" destOrd="0" presId="urn:microsoft.com/office/officeart/2005/8/layout/hierarchy5"/>
    <dgm:cxn modelId="{7B944BD4-44A0-D14D-8E38-E0A211A105BD}" type="presParOf" srcId="{7FFB2158-C30C-574E-8568-D5D54BE6C561}" destId="{215975C3-DC5D-1D4F-814F-2587202E4739}" srcOrd="0" destOrd="0" presId="urn:microsoft.com/office/officeart/2005/8/layout/hierarchy5"/>
    <dgm:cxn modelId="{7E2153AF-EAF2-154F-BB35-9B1131CB8C57}" type="presParOf" srcId="{056DA2F4-3014-EA47-A193-4B5062977744}" destId="{F6AD33C7-CB2B-D846-92C3-631D05A2D422}" srcOrd="3" destOrd="0" presId="urn:microsoft.com/office/officeart/2005/8/layout/hierarchy5"/>
    <dgm:cxn modelId="{AA2628AC-7325-DC49-953E-514306A96A6C}" type="presParOf" srcId="{F6AD33C7-CB2B-D846-92C3-631D05A2D422}" destId="{CC5F062C-2385-E849-A8CF-CC2419C156FA}" srcOrd="0" destOrd="0" presId="urn:microsoft.com/office/officeart/2005/8/layout/hierarchy5"/>
    <dgm:cxn modelId="{342B8B2A-2CEE-2F40-AEDC-CDF9E9BD62CE}" type="presParOf" srcId="{F6AD33C7-CB2B-D846-92C3-631D05A2D422}" destId="{72E87998-44FE-9240-AF57-93F4B28F6CBB}" srcOrd="1" destOrd="0" presId="urn:microsoft.com/office/officeart/2005/8/layout/hierarchy5"/>
    <dgm:cxn modelId="{53532F2F-33CF-F143-86F7-1F44F7761DB2}" type="presParOf" srcId="{056DA2F4-3014-EA47-A193-4B5062977744}" destId="{F47A7C10-DC5E-6B41-AA6D-D113E1BAFFD1}" srcOrd="4" destOrd="0" presId="urn:microsoft.com/office/officeart/2005/8/layout/hierarchy5"/>
    <dgm:cxn modelId="{621DDD0A-1B31-D14A-9B26-8E5827837290}" type="presParOf" srcId="{F47A7C10-DC5E-6B41-AA6D-D113E1BAFFD1}" destId="{FAF8E47C-BC22-F547-99B6-0129264E0073}" srcOrd="0" destOrd="0" presId="urn:microsoft.com/office/officeart/2005/8/layout/hierarchy5"/>
    <dgm:cxn modelId="{D65AEDD2-BB31-1F4E-8801-32CA33F3CA99}" type="presParOf" srcId="{056DA2F4-3014-EA47-A193-4B5062977744}" destId="{DD3182B8-188F-FD4F-AD56-CB7FD45B50C9}" srcOrd="5" destOrd="0" presId="urn:microsoft.com/office/officeart/2005/8/layout/hierarchy5"/>
    <dgm:cxn modelId="{D5E3F7CB-525D-0144-AAC2-11759AC2207B}" type="presParOf" srcId="{DD3182B8-188F-FD4F-AD56-CB7FD45B50C9}" destId="{133E3CB3-6DE3-5F4E-A99B-114A58002AC8}" srcOrd="0" destOrd="0" presId="urn:microsoft.com/office/officeart/2005/8/layout/hierarchy5"/>
    <dgm:cxn modelId="{1FA9A3AF-10A1-3445-B66E-7D564C6BF55B}" type="presParOf" srcId="{DD3182B8-188F-FD4F-AD56-CB7FD45B50C9}" destId="{3DFE5A18-87C8-D243-84EE-3005EE5AFF69}" srcOrd="1" destOrd="0" presId="urn:microsoft.com/office/officeart/2005/8/layout/hierarchy5"/>
    <dgm:cxn modelId="{A4E68748-3B1C-A846-907F-F540174DA5E7}" type="presParOf" srcId="{783E630D-3F5C-E94B-91DF-EFFC6C429BCF}" destId="{E24C6930-0B9B-0A49-9F31-0255394F3E3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A5011-65D0-FE43-A90B-85EECC3BF33F}">
      <dsp:nvSpPr>
        <dsp:cNvPr id="0" name=""/>
        <dsp:cNvSpPr/>
      </dsp:nvSpPr>
      <dsp:spPr>
        <a:xfrm>
          <a:off x="904568" y="2492917"/>
          <a:ext cx="330921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Pathways for Reporting Mistreatment</a:t>
          </a:r>
        </a:p>
      </dsp:txBody>
      <dsp:txXfrm>
        <a:off x="919235" y="2507584"/>
        <a:ext cx="3279878" cy="471447"/>
      </dsp:txXfrm>
    </dsp:sp>
    <dsp:sp modelId="{47FA1DBC-7D1A-6146-9667-491E5DC11C1F}">
      <dsp:nvSpPr>
        <dsp:cNvPr id="0" name=""/>
        <dsp:cNvSpPr/>
      </dsp:nvSpPr>
      <dsp:spPr>
        <a:xfrm rot="17029346">
          <a:off x="3575663" y="1922061"/>
          <a:ext cx="1676860" cy="14194"/>
        </a:xfrm>
        <a:custGeom>
          <a:avLst/>
          <a:gdLst/>
          <a:ahLst/>
          <a:cxnLst/>
          <a:rect l="0" t="0" r="0" b="0"/>
          <a:pathLst>
            <a:path>
              <a:moveTo>
                <a:pt x="0" y="7097"/>
              </a:moveTo>
              <a:lnTo>
                <a:pt x="1676860" y="70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372172" y="1887236"/>
        <a:ext cx="83843" cy="83843"/>
      </dsp:txXfrm>
    </dsp:sp>
    <dsp:sp modelId="{A19D1C99-9869-544A-AAC3-FF0DA72CC022}">
      <dsp:nvSpPr>
        <dsp:cNvPr id="0" name=""/>
        <dsp:cNvSpPr/>
      </dsp:nvSpPr>
      <dsp:spPr>
        <a:xfrm>
          <a:off x="4614406" y="864617"/>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Program</a:t>
          </a:r>
        </a:p>
      </dsp:txBody>
      <dsp:txXfrm>
        <a:off x="4629073" y="879284"/>
        <a:ext cx="972228" cy="471447"/>
      </dsp:txXfrm>
    </dsp:sp>
    <dsp:sp modelId="{5E1B6F05-6E9E-6E43-A022-AB6FBB620D11}">
      <dsp:nvSpPr>
        <dsp:cNvPr id="0" name=""/>
        <dsp:cNvSpPr/>
      </dsp:nvSpPr>
      <dsp:spPr>
        <a:xfrm rot="18915069">
          <a:off x="5438010" y="675602"/>
          <a:ext cx="1228149" cy="14194"/>
        </a:xfrm>
        <a:custGeom>
          <a:avLst/>
          <a:gdLst/>
          <a:ahLst/>
          <a:cxnLst/>
          <a:rect l="0" t="0" r="0" b="0"/>
          <a:pathLst>
            <a:path>
              <a:moveTo>
                <a:pt x="0" y="7097"/>
              </a:moveTo>
              <a:lnTo>
                <a:pt x="1228149"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21380" y="651995"/>
        <a:ext cx="61407" cy="61407"/>
      </dsp:txXfrm>
    </dsp:sp>
    <dsp:sp modelId="{8E3681EC-4D19-6A44-80A8-003FBC332934}">
      <dsp:nvSpPr>
        <dsp:cNvPr id="0" name=""/>
        <dsp:cNvSpPr/>
      </dsp:nvSpPr>
      <dsp:spPr>
        <a:xfrm>
          <a:off x="6488200" y="0"/>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PD</a:t>
          </a:r>
        </a:p>
      </dsp:txBody>
      <dsp:txXfrm>
        <a:off x="6502867" y="14667"/>
        <a:ext cx="972228" cy="471447"/>
      </dsp:txXfrm>
    </dsp:sp>
    <dsp:sp modelId="{D325CFB7-09E4-4346-AAFD-E3142552C26B}">
      <dsp:nvSpPr>
        <dsp:cNvPr id="0" name=""/>
        <dsp:cNvSpPr/>
      </dsp:nvSpPr>
      <dsp:spPr>
        <a:xfrm rot="20484351">
          <a:off x="5591722" y="959799"/>
          <a:ext cx="928996" cy="14194"/>
        </a:xfrm>
        <a:custGeom>
          <a:avLst/>
          <a:gdLst/>
          <a:ahLst/>
          <a:cxnLst/>
          <a:rect l="0" t="0" r="0" b="0"/>
          <a:pathLst>
            <a:path>
              <a:moveTo>
                <a:pt x="0" y="7097"/>
              </a:moveTo>
              <a:lnTo>
                <a:pt x="928996"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32996" y="943672"/>
        <a:ext cx="46449" cy="46449"/>
      </dsp:txXfrm>
    </dsp:sp>
    <dsp:sp modelId="{F7048918-EF5A-1A41-ADE0-455C91DDE28D}">
      <dsp:nvSpPr>
        <dsp:cNvPr id="0" name=""/>
        <dsp:cNvSpPr/>
      </dsp:nvSpPr>
      <dsp:spPr>
        <a:xfrm>
          <a:off x="6496472" y="568395"/>
          <a:ext cx="2740435"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Teachers, preceptors, admin staff</a:t>
          </a:r>
        </a:p>
      </dsp:txBody>
      <dsp:txXfrm>
        <a:off x="6511139" y="583062"/>
        <a:ext cx="2711101" cy="471447"/>
      </dsp:txXfrm>
    </dsp:sp>
    <dsp:sp modelId="{7E97AB1C-3F30-8C41-9FE2-60BCF3F6BA96}">
      <dsp:nvSpPr>
        <dsp:cNvPr id="0" name=""/>
        <dsp:cNvSpPr/>
      </dsp:nvSpPr>
      <dsp:spPr>
        <a:xfrm rot="1134688">
          <a:off x="5590612" y="1260158"/>
          <a:ext cx="939489" cy="14194"/>
        </a:xfrm>
        <a:custGeom>
          <a:avLst/>
          <a:gdLst/>
          <a:ahLst/>
          <a:cxnLst/>
          <a:rect l="0" t="0" r="0" b="0"/>
          <a:pathLst>
            <a:path>
              <a:moveTo>
                <a:pt x="0" y="7097"/>
              </a:moveTo>
              <a:lnTo>
                <a:pt x="939489"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36870" y="1243768"/>
        <a:ext cx="46974" cy="46974"/>
      </dsp:txXfrm>
    </dsp:sp>
    <dsp:sp modelId="{11D43618-E66A-5B4A-AD5C-3AC5CD6151AB}">
      <dsp:nvSpPr>
        <dsp:cNvPr id="0" name=""/>
        <dsp:cNvSpPr/>
      </dsp:nvSpPr>
      <dsp:spPr>
        <a:xfrm>
          <a:off x="6504745" y="1169112"/>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Ombudsperson</a:t>
          </a:r>
        </a:p>
      </dsp:txBody>
      <dsp:txXfrm>
        <a:off x="6519412" y="1183779"/>
        <a:ext cx="972228" cy="471447"/>
      </dsp:txXfrm>
    </dsp:sp>
    <dsp:sp modelId="{3FBFB6CA-363D-774D-8CB8-00AFEC52781D}">
      <dsp:nvSpPr>
        <dsp:cNvPr id="0" name=""/>
        <dsp:cNvSpPr/>
      </dsp:nvSpPr>
      <dsp:spPr>
        <a:xfrm rot="2635792">
          <a:off x="5440099" y="1543971"/>
          <a:ext cx="1257061" cy="14194"/>
        </a:xfrm>
        <a:custGeom>
          <a:avLst/>
          <a:gdLst/>
          <a:ahLst/>
          <a:cxnLst/>
          <a:rect l="0" t="0" r="0" b="0"/>
          <a:pathLst>
            <a:path>
              <a:moveTo>
                <a:pt x="0" y="7097"/>
              </a:moveTo>
              <a:lnTo>
                <a:pt x="1257061"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37203" y="1519642"/>
        <a:ext cx="62853" cy="62853"/>
      </dsp:txXfrm>
    </dsp:sp>
    <dsp:sp modelId="{A8A955AD-5CEB-7C46-B52D-9EA67C84A3FD}">
      <dsp:nvSpPr>
        <dsp:cNvPr id="0" name=""/>
        <dsp:cNvSpPr/>
      </dsp:nvSpPr>
      <dsp:spPr>
        <a:xfrm>
          <a:off x="6521291" y="1736738"/>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Dept Head</a:t>
          </a:r>
        </a:p>
      </dsp:txBody>
      <dsp:txXfrm>
        <a:off x="6535958" y="1751405"/>
        <a:ext cx="972228" cy="471447"/>
      </dsp:txXfrm>
    </dsp:sp>
    <dsp:sp modelId="{19CEA931-8131-5548-992A-8759615FBB0D}">
      <dsp:nvSpPr>
        <dsp:cNvPr id="0" name=""/>
        <dsp:cNvSpPr/>
      </dsp:nvSpPr>
      <dsp:spPr>
        <a:xfrm rot="20087759">
          <a:off x="4192704" y="2641934"/>
          <a:ext cx="442778" cy="14194"/>
        </a:xfrm>
        <a:custGeom>
          <a:avLst/>
          <a:gdLst/>
          <a:ahLst/>
          <a:cxnLst/>
          <a:rect l="0" t="0" r="0" b="0"/>
          <a:pathLst>
            <a:path>
              <a:moveTo>
                <a:pt x="0" y="7097"/>
              </a:moveTo>
              <a:lnTo>
                <a:pt x="442778" y="70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3024" y="2637962"/>
        <a:ext cx="22138" cy="22138"/>
      </dsp:txXfrm>
    </dsp:sp>
    <dsp:sp modelId="{CC0153A5-BFCF-474E-A1F1-86E318184D65}">
      <dsp:nvSpPr>
        <dsp:cNvPr id="0" name=""/>
        <dsp:cNvSpPr/>
      </dsp:nvSpPr>
      <dsp:spPr>
        <a:xfrm>
          <a:off x="4614406" y="2304363"/>
          <a:ext cx="1441038"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Clinical Department</a:t>
          </a:r>
        </a:p>
      </dsp:txBody>
      <dsp:txXfrm>
        <a:off x="4629073" y="2319030"/>
        <a:ext cx="1411704" cy="471447"/>
      </dsp:txXfrm>
    </dsp:sp>
    <dsp:sp modelId="{33DFDCAF-7BA2-6C4B-A9B4-93B678BE6566}">
      <dsp:nvSpPr>
        <dsp:cNvPr id="0" name=""/>
        <dsp:cNvSpPr/>
      </dsp:nvSpPr>
      <dsp:spPr>
        <a:xfrm rot="60917">
          <a:off x="6055408" y="2551793"/>
          <a:ext cx="466891" cy="14194"/>
        </a:xfrm>
        <a:custGeom>
          <a:avLst/>
          <a:gdLst/>
          <a:ahLst/>
          <a:cxnLst/>
          <a:rect l="0" t="0" r="0" b="0"/>
          <a:pathLst>
            <a:path>
              <a:moveTo>
                <a:pt x="0" y="7097"/>
              </a:moveTo>
              <a:lnTo>
                <a:pt x="466891"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77181" y="2547218"/>
        <a:ext cx="23344" cy="23344"/>
      </dsp:txXfrm>
    </dsp:sp>
    <dsp:sp modelId="{EFB3FC89-1068-F34A-8B5E-0A3B35B2628A}">
      <dsp:nvSpPr>
        <dsp:cNvPr id="0" name=""/>
        <dsp:cNvSpPr/>
      </dsp:nvSpPr>
      <dsp:spPr>
        <a:xfrm>
          <a:off x="6522263" y="2312636"/>
          <a:ext cx="1470083"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Assoc Head Education</a:t>
          </a:r>
        </a:p>
      </dsp:txBody>
      <dsp:txXfrm>
        <a:off x="6536930" y="2327303"/>
        <a:ext cx="1440749" cy="471447"/>
      </dsp:txXfrm>
    </dsp:sp>
    <dsp:sp modelId="{F7CE7B8E-0F36-504C-9A8F-516D20577024}">
      <dsp:nvSpPr>
        <dsp:cNvPr id="0" name=""/>
        <dsp:cNvSpPr/>
      </dsp:nvSpPr>
      <dsp:spPr>
        <a:xfrm rot="4570654">
          <a:off x="3575663" y="3550361"/>
          <a:ext cx="1676860" cy="14194"/>
        </a:xfrm>
        <a:custGeom>
          <a:avLst/>
          <a:gdLst/>
          <a:ahLst/>
          <a:cxnLst/>
          <a:rect l="0" t="0" r="0" b="0"/>
          <a:pathLst>
            <a:path>
              <a:moveTo>
                <a:pt x="0" y="7097"/>
              </a:moveTo>
              <a:lnTo>
                <a:pt x="1676860" y="70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372172" y="3515537"/>
        <a:ext cx="83843" cy="83843"/>
      </dsp:txXfrm>
    </dsp:sp>
    <dsp:sp modelId="{C2AF03F7-D3A0-CC40-ACCF-EA59B09D166E}">
      <dsp:nvSpPr>
        <dsp:cNvPr id="0" name=""/>
        <dsp:cNvSpPr/>
      </dsp:nvSpPr>
      <dsp:spPr>
        <a:xfrm>
          <a:off x="4614406" y="4121218"/>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University</a:t>
          </a:r>
        </a:p>
      </dsp:txBody>
      <dsp:txXfrm>
        <a:off x="4629073" y="4135885"/>
        <a:ext cx="972228" cy="471447"/>
      </dsp:txXfrm>
    </dsp:sp>
    <dsp:sp modelId="{1E5FDBA4-67E3-7342-9E44-41AE9D7AE906}">
      <dsp:nvSpPr>
        <dsp:cNvPr id="0" name=""/>
        <dsp:cNvSpPr/>
      </dsp:nvSpPr>
      <dsp:spPr>
        <a:xfrm rot="18366635">
          <a:off x="5294791" y="3732658"/>
          <a:ext cx="1564223" cy="14194"/>
        </a:xfrm>
        <a:custGeom>
          <a:avLst/>
          <a:gdLst/>
          <a:ahLst/>
          <a:cxnLst/>
          <a:rect l="0" t="0" r="0" b="0"/>
          <a:pathLst>
            <a:path>
              <a:moveTo>
                <a:pt x="0" y="7097"/>
              </a:moveTo>
              <a:lnTo>
                <a:pt x="1564223"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37797" y="3700650"/>
        <a:ext cx="78211" cy="78211"/>
      </dsp:txXfrm>
    </dsp:sp>
    <dsp:sp modelId="{7C4D0AF1-0D75-CA4C-8F5D-D98D80E2826C}">
      <dsp:nvSpPr>
        <dsp:cNvPr id="0" name=""/>
        <dsp:cNvSpPr/>
      </dsp:nvSpPr>
      <dsp:spPr>
        <a:xfrm>
          <a:off x="6537837" y="2857511"/>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UGME/PGME</a:t>
          </a:r>
        </a:p>
      </dsp:txBody>
      <dsp:txXfrm>
        <a:off x="6552504" y="2872178"/>
        <a:ext cx="972228" cy="471447"/>
      </dsp:txXfrm>
    </dsp:sp>
    <dsp:sp modelId="{A400C2EC-7448-F448-9656-0376260936EC}">
      <dsp:nvSpPr>
        <dsp:cNvPr id="0" name=""/>
        <dsp:cNvSpPr/>
      </dsp:nvSpPr>
      <dsp:spPr>
        <a:xfrm rot="19494693">
          <a:off x="5510841" y="4031983"/>
          <a:ext cx="1156943" cy="14194"/>
        </a:xfrm>
        <a:custGeom>
          <a:avLst/>
          <a:gdLst/>
          <a:ahLst/>
          <a:cxnLst/>
          <a:rect l="0" t="0" r="0" b="0"/>
          <a:pathLst>
            <a:path>
              <a:moveTo>
                <a:pt x="0" y="7097"/>
              </a:moveTo>
              <a:lnTo>
                <a:pt x="1156943"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60389" y="4010156"/>
        <a:ext cx="57847" cy="57847"/>
      </dsp:txXfrm>
    </dsp:sp>
    <dsp:sp modelId="{E3E903EA-A697-6749-A7F2-DDBA9110FC43}">
      <dsp:nvSpPr>
        <dsp:cNvPr id="0" name=""/>
        <dsp:cNvSpPr/>
      </dsp:nvSpPr>
      <dsp:spPr>
        <a:xfrm>
          <a:off x="6562656" y="3456160"/>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OHRCR</a:t>
          </a:r>
        </a:p>
      </dsp:txBody>
      <dsp:txXfrm>
        <a:off x="6577323" y="3470827"/>
        <a:ext cx="972228" cy="471447"/>
      </dsp:txXfrm>
    </dsp:sp>
    <dsp:sp modelId="{A9540B35-90DB-3647-AB81-85A8E46CD208}">
      <dsp:nvSpPr>
        <dsp:cNvPr id="0" name=""/>
        <dsp:cNvSpPr/>
      </dsp:nvSpPr>
      <dsp:spPr>
        <a:xfrm rot="21279968">
          <a:off x="5613892" y="4319932"/>
          <a:ext cx="959122" cy="14194"/>
        </a:xfrm>
        <a:custGeom>
          <a:avLst/>
          <a:gdLst/>
          <a:ahLst/>
          <a:cxnLst/>
          <a:rect l="0" t="0" r="0" b="0"/>
          <a:pathLst>
            <a:path>
              <a:moveTo>
                <a:pt x="0" y="7097"/>
              </a:moveTo>
              <a:lnTo>
                <a:pt x="959122"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69476" y="4303051"/>
        <a:ext cx="47956" cy="47956"/>
      </dsp:txXfrm>
    </dsp:sp>
    <dsp:sp modelId="{0C08668E-B137-D748-8E88-E861D3F422EC}">
      <dsp:nvSpPr>
        <dsp:cNvPr id="0" name=""/>
        <dsp:cNvSpPr/>
      </dsp:nvSpPr>
      <dsp:spPr>
        <a:xfrm>
          <a:off x="6570939" y="4032059"/>
          <a:ext cx="2018078"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Student Support Services</a:t>
          </a:r>
        </a:p>
      </dsp:txBody>
      <dsp:txXfrm>
        <a:off x="6585606" y="4046726"/>
        <a:ext cx="1988744" cy="471447"/>
      </dsp:txXfrm>
    </dsp:sp>
    <dsp:sp modelId="{A5DC9BE9-EBD5-2E40-B43A-0F98EE2FEEF1}">
      <dsp:nvSpPr>
        <dsp:cNvPr id="0" name=""/>
        <dsp:cNvSpPr/>
      </dsp:nvSpPr>
      <dsp:spPr>
        <a:xfrm rot="1631938">
          <a:off x="5556093" y="4612018"/>
          <a:ext cx="1082984" cy="14194"/>
        </a:xfrm>
        <a:custGeom>
          <a:avLst/>
          <a:gdLst/>
          <a:ahLst/>
          <a:cxnLst/>
          <a:rect l="0" t="0" r="0" b="0"/>
          <a:pathLst>
            <a:path>
              <a:moveTo>
                <a:pt x="0" y="7097"/>
              </a:moveTo>
              <a:lnTo>
                <a:pt x="1082984"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70511" y="4592040"/>
        <a:ext cx="54149" cy="54149"/>
      </dsp:txXfrm>
    </dsp:sp>
    <dsp:sp modelId="{D61ABF24-0605-0F43-A770-4E99EE1E7509}">
      <dsp:nvSpPr>
        <dsp:cNvPr id="0" name=""/>
        <dsp:cNvSpPr/>
      </dsp:nvSpPr>
      <dsp:spPr>
        <a:xfrm>
          <a:off x="6579202" y="4616230"/>
          <a:ext cx="1051770"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Student Affairs</a:t>
          </a:r>
        </a:p>
      </dsp:txBody>
      <dsp:txXfrm>
        <a:off x="6593869" y="4630897"/>
        <a:ext cx="1022436" cy="471447"/>
      </dsp:txXfrm>
    </dsp:sp>
    <dsp:sp modelId="{AA4244B0-8828-1A4F-A169-4D8D3D87C2A5}">
      <dsp:nvSpPr>
        <dsp:cNvPr id="0" name=""/>
        <dsp:cNvSpPr/>
      </dsp:nvSpPr>
      <dsp:spPr>
        <a:xfrm rot="3017782">
          <a:off x="5343665" y="4944546"/>
          <a:ext cx="1507839" cy="14194"/>
        </a:xfrm>
        <a:custGeom>
          <a:avLst/>
          <a:gdLst/>
          <a:ahLst/>
          <a:cxnLst/>
          <a:rect l="0" t="0" r="0" b="0"/>
          <a:pathLst>
            <a:path>
              <a:moveTo>
                <a:pt x="0" y="7097"/>
              </a:moveTo>
              <a:lnTo>
                <a:pt x="1507839"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59889" y="4913947"/>
        <a:ext cx="75391" cy="75391"/>
      </dsp:txXfrm>
    </dsp:sp>
    <dsp:sp modelId="{8B8DF13F-2C2B-AE42-989E-AA9641F7FE86}">
      <dsp:nvSpPr>
        <dsp:cNvPr id="0" name=""/>
        <dsp:cNvSpPr/>
      </dsp:nvSpPr>
      <dsp:spPr>
        <a:xfrm>
          <a:off x="6579202" y="5192129"/>
          <a:ext cx="1342815" cy="679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Office of Professionalism</a:t>
          </a:r>
        </a:p>
      </dsp:txBody>
      <dsp:txXfrm>
        <a:off x="6599092" y="5212019"/>
        <a:ext cx="1303035" cy="639319"/>
      </dsp:txXfrm>
    </dsp:sp>
    <dsp:sp modelId="{63238ADA-CCBF-9C43-A497-0CCBBB88F3D1}">
      <dsp:nvSpPr>
        <dsp:cNvPr id="0" name=""/>
        <dsp:cNvSpPr/>
      </dsp:nvSpPr>
      <dsp:spPr>
        <a:xfrm rot="19532299">
          <a:off x="7832711" y="5236632"/>
          <a:ext cx="1017749" cy="14194"/>
        </a:xfrm>
        <a:custGeom>
          <a:avLst/>
          <a:gdLst/>
          <a:ahLst/>
          <a:cxnLst/>
          <a:rect l="0" t="0" r="0" b="0"/>
          <a:pathLst>
            <a:path>
              <a:moveTo>
                <a:pt x="0" y="7097"/>
              </a:moveTo>
              <a:lnTo>
                <a:pt x="1017749"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316142" y="5218285"/>
        <a:ext cx="50887" cy="50887"/>
      </dsp:txXfrm>
    </dsp:sp>
    <dsp:sp modelId="{DCD534BA-62F8-E249-B976-9CA02D9F10C3}">
      <dsp:nvSpPr>
        <dsp:cNvPr id="0" name=""/>
        <dsp:cNvSpPr/>
      </dsp:nvSpPr>
      <dsp:spPr>
        <a:xfrm>
          <a:off x="8761156" y="4705389"/>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Speak Up</a:t>
          </a:r>
        </a:p>
      </dsp:txBody>
      <dsp:txXfrm>
        <a:off x="8775823" y="4720056"/>
        <a:ext cx="972228" cy="471447"/>
      </dsp:txXfrm>
    </dsp:sp>
    <dsp:sp modelId="{7FFB2158-C30C-574E-8568-D5D54BE6C561}">
      <dsp:nvSpPr>
        <dsp:cNvPr id="0" name=""/>
        <dsp:cNvSpPr/>
      </dsp:nvSpPr>
      <dsp:spPr>
        <a:xfrm rot="21485146">
          <a:off x="7921809" y="5512172"/>
          <a:ext cx="743000" cy="14194"/>
        </a:xfrm>
        <a:custGeom>
          <a:avLst/>
          <a:gdLst/>
          <a:ahLst/>
          <a:cxnLst/>
          <a:rect l="0" t="0" r="0" b="0"/>
          <a:pathLst>
            <a:path>
              <a:moveTo>
                <a:pt x="0" y="7097"/>
              </a:moveTo>
              <a:lnTo>
                <a:pt x="743000"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274734" y="5500694"/>
        <a:ext cx="37150" cy="37150"/>
      </dsp:txXfrm>
    </dsp:sp>
    <dsp:sp modelId="{CC5F062C-2385-E849-A8CF-CC2419C156FA}">
      <dsp:nvSpPr>
        <dsp:cNvPr id="0" name=""/>
        <dsp:cNvSpPr/>
      </dsp:nvSpPr>
      <dsp:spPr>
        <a:xfrm>
          <a:off x="8664602" y="5256469"/>
          <a:ext cx="2484366"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Evaluation – Mistreatment Report</a:t>
          </a:r>
        </a:p>
      </dsp:txBody>
      <dsp:txXfrm>
        <a:off x="8679269" y="5271136"/>
        <a:ext cx="2455032" cy="471447"/>
      </dsp:txXfrm>
    </dsp:sp>
    <dsp:sp modelId="{F47A7C10-DC5E-6B41-AA6D-D113E1BAFFD1}">
      <dsp:nvSpPr>
        <dsp:cNvPr id="0" name=""/>
        <dsp:cNvSpPr/>
      </dsp:nvSpPr>
      <dsp:spPr>
        <a:xfrm rot="2031105">
          <a:off x="7835530" y="5808779"/>
          <a:ext cx="1020374" cy="14194"/>
        </a:xfrm>
        <a:custGeom>
          <a:avLst/>
          <a:gdLst/>
          <a:ahLst/>
          <a:cxnLst/>
          <a:rect l="0" t="0" r="0" b="0"/>
          <a:pathLst>
            <a:path>
              <a:moveTo>
                <a:pt x="0" y="7097"/>
              </a:moveTo>
              <a:lnTo>
                <a:pt x="1020374" y="70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320208" y="5790367"/>
        <a:ext cx="51018" cy="51018"/>
      </dsp:txXfrm>
    </dsp:sp>
    <dsp:sp modelId="{133E3CB3-6DE3-5F4E-A99B-114A58002AC8}">
      <dsp:nvSpPr>
        <dsp:cNvPr id="0" name=""/>
        <dsp:cNvSpPr/>
      </dsp:nvSpPr>
      <dsp:spPr>
        <a:xfrm>
          <a:off x="8769419" y="5849683"/>
          <a:ext cx="1001562" cy="500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Direct Referral</a:t>
          </a:r>
        </a:p>
      </dsp:txBody>
      <dsp:txXfrm>
        <a:off x="8784086" y="5864350"/>
        <a:ext cx="972228" cy="4714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D7CEF-19C4-4E4B-B155-471C503C6B69}"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B8DB0-2FDD-6E48-AE15-667727C0E1B3}" type="slidenum">
              <a:rPr lang="en-US" smtClean="0"/>
              <a:t>‹#›</a:t>
            </a:fld>
            <a:endParaRPr lang="en-US" dirty="0"/>
          </a:p>
        </p:txBody>
      </p:sp>
    </p:spTree>
    <p:extLst>
      <p:ext uri="{BB962C8B-B14F-4D97-AF65-F5344CB8AC3E}">
        <p14:creationId xmlns:p14="http://schemas.microsoft.com/office/powerpoint/2010/main" val="138836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362F2-F2E2-4334-9024-AE1A83B98DA2}" type="slidenum">
              <a:rPr lang="en-US" smtClean="0"/>
              <a:t>1</a:t>
            </a:fld>
            <a:endParaRPr lang="en-US" dirty="0"/>
          </a:p>
        </p:txBody>
      </p:sp>
    </p:spTree>
    <p:extLst>
      <p:ext uri="{BB962C8B-B14F-4D97-AF65-F5344CB8AC3E}">
        <p14:creationId xmlns:p14="http://schemas.microsoft.com/office/powerpoint/2010/main" val="341805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EF31EFD-683E-4153-B756-32E7C21D32FA}"/>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BEF8145-F6B8-4253-ABB3-13F57F92E9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It is apt that we start a discussion about professionalism with The Hippocratic Oath, the cornerstone of professionalism in Western Medicine. </a:t>
            </a:r>
          </a:p>
          <a:p>
            <a:endParaRPr lang="en-US" altLang="en-US" sz="1400" dirty="0"/>
          </a:p>
          <a:p>
            <a:r>
              <a:rPr lang="en-US" altLang="en-US" sz="1400" dirty="0"/>
              <a:t>The original language has some problematic phraseology by todays standards, but of course reflected the norm of the times. The opening statements of the Oath is germane to todays talk and it states “ that I swear by Apollo Healer, Asclepius, by Hygiea….to hold my teachers in this art equal to my parents’.  </a:t>
            </a:r>
          </a:p>
          <a:p>
            <a:r>
              <a:rPr lang="en-US" altLang="en-US" sz="1400" dirty="0"/>
              <a:t>You did recite a modified professionalism code on Wednesday at  the White Coat. How did that happen?</a:t>
            </a:r>
          </a:p>
        </p:txBody>
      </p:sp>
      <p:sp>
        <p:nvSpPr>
          <p:cNvPr id="20484" name="Slide Number Placeholder 3">
            <a:extLst>
              <a:ext uri="{FF2B5EF4-FFF2-40B4-BE49-F238E27FC236}">
                <a16:creationId xmlns:a16="http://schemas.microsoft.com/office/drawing/2014/main" id="{E13C8E01-8D74-48E7-AB4B-277B4AB0A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8E26FD-ED68-44D0-9860-34B42269C47B}" type="slidenum">
              <a:rPr lang="en-US" altLang="en-US" smtClean="0"/>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B9F0DDD-5915-47CF-A2F1-A25C2CCC5CCB}"/>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6717227-10E0-401A-9795-49DA9E8A9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However, our Profession’s development over the ensuing centuries was colorful, many theories of disease came and went, many called themselves healers,  included allopaths, homeopaths, naturopaths, botanists, female midwives, man midwives, surgeons, apothecaries, vets and many quacks. </a:t>
            </a:r>
          </a:p>
          <a:p>
            <a:endParaRPr lang="en-US" altLang="en-US" sz="1400" dirty="0"/>
          </a:p>
          <a:p>
            <a:r>
              <a:rPr lang="en-US" altLang="en-US" sz="1400" dirty="0"/>
              <a:t>It was unregulated, money was often the motive, it was chaotic, and distrust for healers developed.   </a:t>
            </a:r>
          </a:p>
          <a:p>
            <a:endParaRPr lang="en-US" altLang="en-US" sz="1400" dirty="0"/>
          </a:p>
          <a:p>
            <a:r>
              <a:rPr lang="en-US" altLang="en-US" sz="1400" dirty="0"/>
              <a:t>You get a flavor for this chaos in this mid 1800s painting of the reception room of what was a master apothecary.  </a:t>
            </a:r>
          </a:p>
        </p:txBody>
      </p:sp>
      <p:sp>
        <p:nvSpPr>
          <p:cNvPr id="4" name="Slide Number Placeholder 3">
            <a:extLst>
              <a:ext uri="{FF2B5EF4-FFF2-40B4-BE49-F238E27FC236}">
                <a16:creationId xmlns:a16="http://schemas.microsoft.com/office/drawing/2014/main" id="{B63EB6BF-C865-41BD-8A8A-9B6875EC2CC0}"/>
              </a:ext>
            </a:extLst>
          </p:cNvPr>
          <p:cNvSpPr>
            <a:spLocks noGrp="1"/>
          </p:cNvSpPr>
          <p:nvPr>
            <p:ph type="sldNum" sz="quarter" idx="5"/>
          </p:nvPr>
        </p:nvSpPr>
        <p:spPr/>
        <p:txBody>
          <a:bodyPr/>
          <a:lstStyle/>
          <a:p>
            <a:pPr defTabSz="457146">
              <a:defRPr/>
            </a:pPr>
            <a:fld id="{4B623AB2-A75C-4A58-AE5C-C807F48732C1}" type="slidenum">
              <a:rPr lang="en-US" smtClean="0">
                <a:solidFill>
                  <a:prstClr val="black"/>
                </a:solidFill>
                <a:latin typeface="Calibri" charset="0"/>
                <a:cs typeface="+mn-cs"/>
              </a:rPr>
              <a:pPr defTabSz="457146">
                <a:defRPr/>
              </a:pPr>
              <a:t>3</a:t>
            </a:fld>
            <a:endParaRPr lang="en-US" dirty="0">
              <a:solidFill>
                <a:prstClr val="black"/>
              </a:solidFill>
              <a:latin typeface="Calibri"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277B336-F6AB-4663-85B5-CDC88ACC2872}"/>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DFB30F8-E3A1-4FF2-A665-C4F82CB252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Modern medicine’s professional evolution evolved as an antidote to the chaos. Two doctors are recognized as the change agents:  John Gregory (1724–1773) of Aberdeen, Scotland and Thomas Percival (1740–1804) of Manchester England. </a:t>
            </a:r>
          </a:p>
          <a:p>
            <a:endParaRPr lang="en-US" altLang="en-US" sz="1400" dirty="0"/>
          </a:p>
          <a:p>
            <a:r>
              <a:rPr lang="en-US" altLang="en-US" sz="1400" dirty="0"/>
              <a:t>Both, through seminal publications in 1770 and 1803 respectively,  established a narrative around the ethical concept of medicine as a profession, including the way physicians should conduct themselves. </a:t>
            </a:r>
          </a:p>
          <a:p>
            <a:endParaRPr lang="en-US" altLang="en-US" sz="1400" dirty="0"/>
          </a:p>
        </p:txBody>
      </p:sp>
      <p:sp>
        <p:nvSpPr>
          <p:cNvPr id="4" name="Slide Number Placeholder 3">
            <a:extLst>
              <a:ext uri="{FF2B5EF4-FFF2-40B4-BE49-F238E27FC236}">
                <a16:creationId xmlns:a16="http://schemas.microsoft.com/office/drawing/2014/main" id="{922D349E-2A29-43A2-8754-B5FF58C8F55F}"/>
              </a:ext>
            </a:extLst>
          </p:cNvPr>
          <p:cNvSpPr>
            <a:spLocks noGrp="1"/>
          </p:cNvSpPr>
          <p:nvPr>
            <p:ph type="sldNum" sz="quarter" idx="5"/>
          </p:nvPr>
        </p:nvSpPr>
        <p:spPr/>
        <p:txBody>
          <a:bodyPr/>
          <a:lstStyle/>
          <a:p>
            <a:pPr defTabSz="457146">
              <a:defRPr/>
            </a:pPr>
            <a:fld id="{6CF4C7AD-2EB0-482F-8D16-F9CBF393E3C2}" type="slidenum">
              <a:rPr lang="en-US" smtClean="0">
                <a:solidFill>
                  <a:prstClr val="black"/>
                </a:solidFill>
                <a:latin typeface="Calibri" charset="0"/>
                <a:cs typeface="+mn-cs"/>
              </a:rPr>
              <a:pPr defTabSz="457146">
                <a:defRPr/>
              </a:pPr>
              <a:t>4</a:t>
            </a:fld>
            <a:endParaRPr lang="en-US" dirty="0">
              <a:solidFill>
                <a:prstClr val="black"/>
              </a:solidFill>
              <a:latin typeface="Calibri"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FD6D31A-3A7F-466B-AF70-623AC916C556}"/>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69016B-76CB-4C53-BD41-A418B58B7F27}"/>
              </a:ext>
            </a:extLst>
          </p:cNvPr>
          <p:cNvSpPr>
            <a:spLocks noGrp="1"/>
          </p:cNvSpPr>
          <p:nvPr>
            <p:ph type="body" idx="1"/>
          </p:nvPr>
        </p:nvSpPr>
        <p:spPr/>
        <p:txBody>
          <a:bodyPr>
            <a:normAutofit lnSpcReduction="10000"/>
          </a:bodyPr>
          <a:lstStyle/>
          <a:p>
            <a:pPr>
              <a:defRPr/>
            </a:pPr>
            <a:r>
              <a:rPr lang="en-US" sz="1400" dirty="0"/>
              <a:t>Although the writings of Gregory and Percival were meant to be transformative to the profession, this was never really codified. There was limited international interaction between professional and ethics bodies, and the APIM, which existed between 1926 and 1939, was a small group of by-invitation-only medical associations that met to discuss professionalism and ethical matters. It dissolved at the onset of WW2.</a:t>
            </a:r>
          </a:p>
          <a:p>
            <a:pPr>
              <a:defRPr/>
            </a:pPr>
            <a:endParaRPr lang="en-US" sz="1400" dirty="0"/>
          </a:p>
          <a:p>
            <a:pPr>
              <a:defRPr/>
            </a:pPr>
            <a:r>
              <a:rPr lang="en-US" sz="1400" dirty="0"/>
              <a:t>WWI tragically witnessed terrible crimes against humanity, including horrific crimes perpetrated by physicians. These were exposed during the Nuremberg doctors trials in 1946.  Evil in the medical profession had unfortunately also been accompanied by a failure of much of organized medicine to Speak Up and a failure to take advocacy position. There were of course some notable exceptions.  </a:t>
            </a:r>
          </a:p>
          <a:p>
            <a:pPr>
              <a:defRPr/>
            </a:pPr>
            <a:endParaRPr lang="en-US" sz="1400" dirty="0"/>
          </a:p>
          <a:p>
            <a:pPr>
              <a:defRPr/>
            </a:pPr>
            <a:r>
              <a:rPr lang="en-US" sz="1400" dirty="0"/>
              <a:t>In 1946, the remnants of what had been APIM regrouped, and with a much broader participation, and World Medical Association was formed. The primary goal was to codify professionalism and medical ethics in an international framework. </a:t>
            </a:r>
          </a:p>
        </p:txBody>
      </p:sp>
      <p:sp>
        <p:nvSpPr>
          <p:cNvPr id="26628" name="Slide Number Placeholder 3">
            <a:extLst>
              <a:ext uri="{FF2B5EF4-FFF2-40B4-BE49-F238E27FC236}">
                <a16:creationId xmlns:a16="http://schemas.microsoft.com/office/drawing/2014/main" id="{C6B1B672-DA3E-4638-AA77-B52102020A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FF6559-7D0F-4A2E-B67D-52DFA4DBB69E}"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8C6DF3F-15C2-415F-8A1F-DE149F7B4753}"/>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DA9C76A-354C-435D-B4F0-D6082CA53C26}"/>
              </a:ext>
            </a:extLst>
          </p:cNvPr>
          <p:cNvSpPr>
            <a:spLocks noGrp="1"/>
          </p:cNvSpPr>
          <p:nvPr>
            <p:ph type="body" idx="1"/>
          </p:nvPr>
        </p:nvSpPr>
        <p:spPr/>
        <p:txBody>
          <a:bodyPr/>
          <a:lstStyle/>
          <a:p>
            <a:pPr>
              <a:defRPr/>
            </a:pPr>
            <a:r>
              <a:rPr lang="en-US" sz="1400" dirty="0"/>
              <a:t>The WMA, through the Declaration of Geneva, created two codes that would become the cornerstone of international professional practice and conduct in medicine: </a:t>
            </a:r>
          </a:p>
          <a:p>
            <a:pPr>
              <a:defRPr/>
            </a:pPr>
            <a:endParaRPr lang="en-US" sz="1400" dirty="0"/>
          </a:p>
          <a:p>
            <a:pPr marL="342900" indent="-342900">
              <a:buFontTx/>
              <a:buAutoNum type="arabicPeriod"/>
              <a:defRPr/>
            </a:pPr>
            <a:r>
              <a:rPr lang="en-US" sz="1400" dirty="0"/>
              <a:t>The modernized  or revised Hippocratic Oath was adopted by the WMA 2</a:t>
            </a:r>
            <a:r>
              <a:rPr lang="en-US" sz="1400" baseline="30000" dirty="0"/>
              <a:t>nd</a:t>
            </a:r>
            <a:r>
              <a:rPr lang="en-US" sz="1400" dirty="0"/>
              <a:t> general assembly in 1948, and used language that was understandable and was responsive to the atrocities that had occurred. In essence it is a declaration of a doctor’s dedication to the humanitarian goals of medicine.</a:t>
            </a:r>
          </a:p>
          <a:p>
            <a:pPr marL="342900" indent="-342900">
              <a:buFontTx/>
              <a:buAutoNum type="arabicPeriod"/>
              <a:defRPr/>
            </a:pPr>
            <a:endParaRPr lang="en-US" sz="1400" dirty="0"/>
          </a:p>
          <a:p>
            <a:pPr marL="342900" indent="-342900">
              <a:buFontTx/>
              <a:buAutoNum type="arabicPeriod"/>
              <a:defRPr/>
            </a:pPr>
            <a:r>
              <a:rPr lang="en-US" sz="1400" dirty="0"/>
              <a:t>The WMA Code of Medical Ethics, adopted at the 3</a:t>
            </a:r>
            <a:r>
              <a:rPr lang="en-US" sz="1400" baseline="30000" dirty="0"/>
              <a:t>rd</a:t>
            </a:r>
            <a:r>
              <a:rPr lang="en-US" sz="1400" dirty="0"/>
              <a:t> general assembly in 1949,  and is a broader framework of professional conduct, including the physicians duties to patients, to there colleagues, and general duties. </a:t>
            </a:r>
          </a:p>
        </p:txBody>
      </p:sp>
      <p:sp>
        <p:nvSpPr>
          <p:cNvPr id="28676" name="Slide Number Placeholder 3">
            <a:extLst>
              <a:ext uri="{FF2B5EF4-FFF2-40B4-BE49-F238E27FC236}">
                <a16:creationId xmlns:a16="http://schemas.microsoft.com/office/drawing/2014/main" id="{D891A91F-926A-44C5-A7FF-1C86D00156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EC3BE5-1ED5-46F9-BC6D-761D029C4BD1}"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8C6DF3F-15C2-415F-8A1F-DE149F7B4753}"/>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DA9C76A-354C-435D-B4F0-D6082CA53C26}"/>
              </a:ext>
            </a:extLst>
          </p:cNvPr>
          <p:cNvSpPr>
            <a:spLocks noGrp="1"/>
          </p:cNvSpPr>
          <p:nvPr>
            <p:ph type="body" idx="1"/>
          </p:nvPr>
        </p:nvSpPr>
        <p:spPr/>
        <p:txBody>
          <a:bodyPr/>
          <a:lstStyle/>
          <a:p>
            <a:pPr>
              <a:defRPr/>
            </a:pPr>
            <a:r>
              <a:rPr lang="en-US" sz="1400" dirty="0"/>
              <a:t>The WMA, through the Declaration of Geneva, created two codes that would become the cornerstone of international professional practice and conduct in medicine: </a:t>
            </a:r>
          </a:p>
          <a:p>
            <a:pPr>
              <a:defRPr/>
            </a:pPr>
            <a:endParaRPr lang="en-US" sz="1400" dirty="0"/>
          </a:p>
          <a:p>
            <a:pPr marL="342900" indent="-342900">
              <a:buFontTx/>
              <a:buAutoNum type="arabicPeriod"/>
              <a:defRPr/>
            </a:pPr>
            <a:r>
              <a:rPr lang="en-US" sz="1400" dirty="0"/>
              <a:t>The modernized  or revised Hippocratic Oath was adopted by the WMA 2</a:t>
            </a:r>
            <a:r>
              <a:rPr lang="en-US" sz="1400" baseline="30000" dirty="0"/>
              <a:t>nd</a:t>
            </a:r>
            <a:r>
              <a:rPr lang="en-US" sz="1400" dirty="0"/>
              <a:t> general assembly in 1948, and used language that was understandable and was responsive to the atrocities that had occurred. In essence it is a declaration of a doctor’s dedication to the humanitarian goals of medicine.</a:t>
            </a:r>
          </a:p>
          <a:p>
            <a:pPr marL="342900" indent="-342900">
              <a:buFontTx/>
              <a:buAutoNum type="arabicPeriod"/>
              <a:defRPr/>
            </a:pPr>
            <a:endParaRPr lang="en-US" sz="1400" dirty="0"/>
          </a:p>
          <a:p>
            <a:pPr marL="342900" indent="-342900">
              <a:buFontTx/>
              <a:buAutoNum type="arabicPeriod"/>
              <a:defRPr/>
            </a:pPr>
            <a:r>
              <a:rPr lang="en-US" sz="1400" dirty="0"/>
              <a:t>The WMA Code of Medical Ethics, adopted at the 3</a:t>
            </a:r>
            <a:r>
              <a:rPr lang="en-US" sz="1400" baseline="30000" dirty="0"/>
              <a:t>rd</a:t>
            </a:r>
            <a:r>
              <a:rPr lang="en-US" sz="1400" dirty="0"/>
              <a:t> general assembly in 1949,  and is a broader framework of professional conduct, including the physicians duties to patients, to there colleagues, and general duties. </a:t>
            </a:r>
          </a:p>
        </p:txBody>
      </p:sp>
      <p:sp>
        <p:nvSpPr>
          <p:cNvPr id="28676" name="Slide Number Placeholder 3">
            <a:extLst>
              <a:ext uri="{FF2B5EF4-FFF2-40B4-BE49-F238E27FC236}">
                <a16:creationId xmlns:a16="http://schemas.microsoft.com/office/drawing/2014/main" id="{D891A91F-926A-44C5-A7FF-1C86D00156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EC3BE5-1ED5-46F9-BC6D-761D029C4BD1}" type="slidenum">
              <a:rPr lang="en-US" altLang="en-US" smtClean="0"/>
              <a:pPr/>
              <a:t>7</a:t>
            </a:fld>
            <a:endParaRPr lang="en-US" altLang="en-US" dirty="0"/>
          </a:p>
        </p:txBody>
      </p:sp>
    </p:spTree>
    <p:extLst>
      <p:ext uri="{BB962C8B-B14F-4D97-AF65-F5344CB8AC3E}">
        <p14:creationId xmlns:p14="http://schemas.microsoft.com/office/powerpoint/2010/main" val="149499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6ED4-88E6-9FF1-4061-97161825D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854A1-8874-C91C-D51E-6258E3D8C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401093-5973-BD09-5FAF-C5DD1078324D}"/>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927713CF-8087-B034-6FC8-7597D1CDE3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D55BA-ECCB-D9AA-9A39-DE5CC3E94C58}"/>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27216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85E7-AEF6-B76B-69FB-BCBA54E6F7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1DF74E-FD28-A715-C89C-5C661B3A9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5FBBC-A333-922E-60C5-5101877BF6A8}"/>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56F2CD4A-F2FC-EA82-4F6D-F671429A3E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F07774-A61B-ED67-AC3C-54F31B07BB28}"/>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5751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258E2-2254-957A-E24C-E31AEF1B1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72A2BB-D144-41EE-A70E-3CC4006F10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82C04-3183-21BF-BFD0-6A667C5F658C}"/>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083ABA69-BA13-D614-C6F7-8C56CC8E45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4B1AE7-9FE7-0E9E-D6AD-EC66049AD510}"/>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354677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ext Slide - 1 Column">
    <p:spTree>
      <p:nvGrpSpPr>
        <p:cNvPr id="1" name=""/>
        <p:cNvGrpSpPr/>
        <p:nvPr/>
      </p:nvGrpSpPr>
      <p:grpSpPr>
        <a:xfrm>
          <a:off x="0" y="0"/>
          <a:ext cx="0" cy="0"/>
          <a:chOff x="0" y="0"/>
          <a:chExt cx="0" cy="0"/>
        </a:xfrm>
      </p:grpSpPr>
      <p:sp>
        <p:nvSpPr>
          <p:cNvPr id="2" name="Title 1"/>
          <p:cNvSpPr>
            <a:spLocks noGrp="1"/>
          </p:cNvSpPr>
          <p:nvPr>
            <p:ph type="title"/>
          </p:nvPr>
        </p:nvSpPr>
        <p:spPr>
          <a:xfrm>
            <a:off x="835381" y="1049339"/>
            <a:ext cx="10509953" cy="618595"/>
          </a:xfrm>
          <a:prstGeom prst="rect">
            <a:avLst/>
          </a:prstGeom>
        </p:spPr>
        <p:txBody>
          <a:bodyPr lIns="0" tIns="32146" rIns="64291" bIns="32146"/>
          <a:lstStyle>
            <a:lvl1pPr algn="l">
              <a:defRPr b="1">
                <a:solidFill>
                  <a:srgbClr val="512909"/>
                </a:solidFill>
              </a:defRPr>
            </a:lvl1pPr>
          </a:lstStyle>
          <a:p>
            <a:r>
              <a:rPr lang="en-US"/>
              <a:t>Click to edit Master title style</a:t>
            </a:r>
            <a:endParaRPr lang="en-US" dirty="0"/>
          </a:p>
        </p:txBody>
      </p:sp>
      <p:sp>
        <p:nvSpPr>
          <p:cNvPr id="5" name="Text Placeholder 3"/>
          <p:cNvSpPr>
            <a:spLocks noGrp="1"/>
          </p:cNvSpPr>
          <p:nvPr>
            <p:ph type="body" sz="half" idx="10"/>
          </p:nvPr>
        </p:nvSpPr>
        <p:spPr>
          <a:xfrm>
            <a:off x="857958" y="1877265"/>
            <a:ext cx="10487375" cy="3791340"/>
          </a:xfrm>
          <a:prstGeom prst="rect">
            <a:avLst/>
          </a:prstGeom>
        </p:spPr>
        <p:txBody>
          <a:bodyPr lIns="0" tIns="32146" rIns="64291" bIns="32146"/>
          <a:lstStyle>
            <a:lvl1pPr marL="285736" indent="-285736">
              <a:buFont typeface="Arial"/>
              <a:buChar char="•"/>
              <a:defRPr sz="3200" baseline="0">
                <a:latin typeface="+mj-lt"/>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8164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AB8F-BC72-CA1D-8E0C-5DB5FCEA9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6A689-67D1-5F62-023D-780415EB1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D2134-B5AE-7E95-CA02-45F74687FDA4}"/>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3E66524B-1EC4-4A21-DB3B-45019A249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3A19EF-5511-4464-2E0B-AFA6F9F369CA}"/>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392792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FEF2-EAD8-93E1-6158-7F10D9A69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A26D7-4E6B-E1EA-CAAB-BC4B7B73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32CF6-B24A-F799-B1FB-779240F686C0}"/>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CDDF4F28-BB53-19FD-2180-EE97F26CE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4A355-40DC-C239-AA5F-D289E4D7AEA3}"/>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424837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5FA3-B33A-5A25-3BB9-528FDF661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78532-B4CB-CB7F-0CE1-56A1B6127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A8A05-AA65-9698-9EF8-624E12E681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8CB12-571F-00A2-8D0A-8A881C62A30E}"/>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6" name="Footer Placeholder 5">
            <a:extLst>
              <a:ext uri="{FF2B5EF4-FFF2-40B4-BE49-F238E27FC236}">
                <a16:creationId xmlns:a16="http://schemas.microsoft.com/office/drawing/2014/main" id="{C5D6F5FF-4577-C688-51A7-4F1D70D199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5BBD85-F0B2-E6A4-E498-1AE95B4D27FE}"/>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25298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8659-E1B5-C3CC-FFCA-2E914CFDE4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2F3B63-7BE0-1247-35B9-36FDD5CBB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FCA195-8E70-BA6B-68A4-E9B45B248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41EB09-C1AA-5553-5E7D-8C3C0B210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7B02F-6FF9-6B66-E17A-973BDD614B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4BD94C-BBE5-45A7-22C7-5F29D4F606A5}"/>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8" name="Footer Placeholder 7">
            <a:extLst>
              <a:ext uri="{FF2B5EF4-FFF2-40B4-BE49-F238E27FC236}">
                <a16:creationId xmlns:a16="http://schemas.microsoft.com/office/drawing/2014/main" id="{25D94216-9AD0-B7D2-ADA6-867FC119A9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BE30AA-6CCA-1745-5E1D-F7D8696FAD16}"/>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198333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1642-1EC6-E91A-D8F2-30916B94BE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4EE133-C7B7-36CC-D70C-D40BAF28D624}"/>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4" name="Footer Placeholder 3">
            <a:extLst>
              <a:ext uri="{FF2B5EF4-FFF2-40B4-BE49-F238E27FC236}">
                <a16:creationId xmlns:a16="http://schemas.microsoft.com/office/drawing/2014/main" id="{D0670105-38A3-91F7-5896-824BF8087F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7A20FF-BCA2-5C80-5ABA-86D1F3A330A6}"/>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334408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B11F2-ECF7-05DD-1972-73A32AC398A7}"/>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3" name="Footer Placeholder 2">
            <a:extLst>
              <a:ext uri="{FF2B5EF4-FFF2-40B4-BE49-F238E27FC236}">
                <a16:creationId xmlns:a16="http://schemas.microsoft.com/office/drawing/2014/main" id="{EBBB6B04-116D-7B26-999E-534F17CAA5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34859A-DAB7-F250-4D92-8D607B8DAF95}"/>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90215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38C1-AF13-6ACA-9572-EEBF4877B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2F8E9-9D6D-0DD1-E4D9-BECEA8442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7558B-0FE4-E3A1-921D-9986D5853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EA4EC-314D-462C-ADC0-969A212AE445}"/>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6" name="Footer Placeholder 5">
            <a:extLst>
              <a:ext uri="{FF2B5EF4-FFF2-40B4-BE49-F238E27FC236}">
                <a16:creationId xmlns:a16="http://schemas.microsoft.com/office/drawing/2014/main" id="{C1D4C7C6-96B8-72F8-CDD0-4598D71998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937AE2-6E8E-6947-2027-F5A4BD3B5888}"/>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16514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1840-6AB6-B887-BFD9-4076F755C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D3803-30E5-3315-195C-DEC67B418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7535CE-BBB2-3B80-D20D-580EC9899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46F24-BAAE-8F8A-BC1C-FEA3CE68CA65}"/>
              </a:ext>
            </a:extLst>
          </p:cNvPr>
          <p:cNvSpPr>
            <a:spLocks noGrp="1"/>
          </p:cNvSpPr>
          <p:nvPr>
            <p:ph type="dt" sz="half" idx="10"/>
          </p:nvPr>
        </p:nvSpPr>
        <p:spPr/>
        <p:txBody>
          <a:bodyPr/>
          <a:lstStyle/>
          <a:p>
            <a:fld id="{9B3EEB98-2D0F-DF4A-9906-3206A2CC37CE}" type="datetimeFigureOut">
              <a:rPr lang="en-US" smtClean="0"/>
              <a:t>8/26/2022</a:t>
            </a:fld>
            <a:endParaRPr lang="en-US" dirty="0"/>
          </a:p>
        </p:txBody>
      </p:sp>
      <p:sp>
        <p:nvSpPr>
          <p:cNvPr id="6" name="Footer Placeholder 5">
            <a:extLst>
              <a:ext uri="{FF2B5EF4-FFF2-40B4-BE49-F238E27FC236}">
                <a16:creationId xmlns:a16="http://schemas.microsoft.com/office/drawing/2014/main" id="{26508A16-6EB9-A17A-6467-24510CEEC1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92D590-95E2-A563-40D7-72A1F25A1D78}"/>
              </a:ext>
            </a:extLst>
          </p:cNvPr>
          <p:cNvSpPr>
            <a:spLocks noGrp="1"/>
          </p:cNvSpPr>
          <p:nvPr>
            <p:ph type="sldNum" sz="quarter" idx="12"/>
          </p:nvPr>
        </p:nvSpPr>
        <p:spPr/>
        <p:txBody>
          <a:bodyPr/>
          <a:lstStyle/>
          <a:p>
            <a:fld id="{65358462-3BBB-1242-8B30-68A66B20BD78}" type="slidenum">
              <a:rPr lang="en-US" smtClean="0"/>
              <a:t>‹#›</a:t>
            </a:fld>
            <a:endParaRPr lang="en-US" dirty="0"/>
          </a:p>
        </p:txBody>
      </p:sp>
    </p:spTree>
    <p:extLst>
      <p:ext uri="{BB962C8B-B14F-4D97-AF65-F5344CB8AC3E}">
        <p14:creationId xmlns:p14="http://schemas.microsoft.com/office/powerpoint/2010/main" val="418466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79146-893C-BF28-6DC6-AD41FB90C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DEBE9-7C45-D5A2-3FB7-FC6C36943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69A33-9F2B-6519-7728-606858E29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EEB98-2D0F-DF4A-9906-3206A2CC37CE}" type="datetimeFigureOut">
              <a:rPr lang="en-US" smtClean="0"/>
              <a:t>8/26/2022</a:t>
            </a:fld>
            <a:endParaRPr lang="en-US" dirty="0"/>
          </a:p>
        </p:txBody>
      </p:sp>
      <p:sp>
        <p:nvSpPr>
          <p:cNvPr id="5" name="Footer Placeholder 4">
            <a:extLst>
              <a:ext uri="{FF2B5EF4-FFF2-40B4-BE49-F238E27FC236}">
                <a16:creationId xmlns:a16="http://schemas.microsoft.com/office/drawing/2014/main" id="{A81F2D88-7C65-8A34-1AC2-3BBB2B883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F356EF-B009-63A1-B546-F6E643E26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58462-3BBB-1242-8B30-68A66B20BD78}" type="slidenum">
              <a:rPr lang="en-US" smtClean="0"/>
              <a:t>‹#›</a:t>
            </a:fld>
            <a:endParaRPr lang="en-US" dirty="0"/>
          </a:p>
        </p:txBody>
      </p:sp>
    </p:spTree>
    <p:extLst>
      <p:ext uri="{BB962C8B-B14F-4D97-AF65-F5344CB8AC3E}">
        <p14:creationId xmlns:p14="http://schemas.microsoft.com/office/powerpoint/2010/main" val="82203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ancy.Porhownik@umanitoba.ca" TargetMode="External"/><Relationship Id="rId2" Type="http://schemas.openxmlformats.org/officeDocument/2006/relationships/hyperlink" Target="mailto:ejacobsohn@hsc.mb.ca"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wma.net/policies-post/wma-international-code-of-medical-eth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wma.net/policies-post/wma-international-code-of-medical-ethi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FD980EA-4D36-C648-8587-4E7D79B0BC51}"/>
              </a:ext>
            </a:extLst>
          </p:cNvPr>
          <p:cNvSpPr>
            <a:spLocks noGrp="1"/>
          </p:cNvSpPr>
          <p:nvPr>
            <p:ph type="subTitle" idx="1"/>
          </p:nvPr>
        </p:nvSpPr>
        <p:spPr>
          <a:xfrm>
            <a:off x="-187498" y="1867118"/>
            <a:ext cx="12036056" cy="4385162"/>
          </a:xfrm>
        </p:spPr>
        <p:txBody>
          <a:bodyPr>
            <a:noAutofit/>
          </a:bodyPr>
          <a:lstStyle/>
          <a:p>
            <a:r>
              <a:rPr lang="en-US" sz="4800" b="1" u="sng" dirty="0"/>
              <a:t>Professionalism and Speak Up</a:t>
            </a:r>
          </a:p>
          <a:p>
            <a:endParaRPr lang="en-US" sz="4400" b="1" dirty="0"/>
          </a:p>
          <a:p>
            <a:r>
              <a:rPr lang="en-US" sz="3600" b="1" dirty="0"/>
              <a:t>Office of Professionalism, Max Rady College of Medicine</a:t>
            </a:r>
          </a:p>
          <a:p>
            <a:endParaRPr lang="en-US" sz="3600" dirty="0"/>
          </a:p>
          <a:p>
            <a:r>
              <a:rPr lang="en-US" sz="2800" i="1" dirty="0"/>
              <a:t>Dr. Eric Jacobsohn</a:t>
            </a:r>
            <a:r>
              <a:rPr lang="en-US" sz="2800" dirty="0"/>
              <a:t>, Associate Dean</a:t>
            </a:r>
          </a:p>
          <a:p>
            <a:r>
              <a:rPr lang="en-US" sz="2800" i="1" dirty="0"/>
              <a:t>Dr. Nancy Porhownik</a:t>
            </a:r>
            <a:r>
              <a:rPr lang="en-US" sz="2800" dirty="0"/>
              <a:t>, Assistant Dean</a:t>
            </a:r>
          </a:p>
          <a:p>
            <a:r>
              <a:rPr lang="en-US" sz="2800" i="1" dirty="0"/>
              <a:t>Anitra Squires</a:t>
            </a:r>
            <a:r>
              <a:rPr lang="en-US" sz="2800" dirty="0"/>
              <a:t>, Confidential Intake Coordinator</a:t>
            </a:r>
          </a:p>
          <a:p>
            <a:r>
              <a:rPr lang="en-US" sz="2800" i="1" dirty="0"/>
              <a:t>Vanessa Sunico</a:t>
            </a:r>
            <a:r>
              <a:rPr lang="en-US" sz="2800" dirty="0"/>
              <a:t>, Office Assistant</a:t>
            </a:r>
          </a:p>
          <a:p>
            <a:endParaRPr lang="en-US" sz="3600" dirty="0"/>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6507" y="323558"/>
            <a:ext cx="2988047" cy="144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0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2161-5289-1E46-ABC5-A9D60D1B5142}"/>
              </a:ext>
            </a:extLst>
          </p:cNvPr>
          <p:cNvSpPr>
            <a:spLocks noGrp="1"/>
          </p:cNvSpPr>
          <p:nvPr>
            <p:ph type="title"/>
          </p:nvPr>
        </p:nvSpPr>
        <p:spPr>
          <a:xfrm>
            <a:off x="290945" y="196685"/>
            <a:ext cx="11568181" cy="1325563"/>
          </a:xfrm>
        </p:spPr>
        <p:txBody>
          <a:bodyPr/>
          <a:lstStyle/>
          <a:p>
            <a:pPr algn="ctr"/>
            <a:r>
              <a:rPr lang="en-US" b="1" dirty="0"/>
              <a:t>Examples of Mistreatment*</a:t>
            </a:r>
          </a:p>
        </p:txBody>
      </p:sp>
      <p:sp>
        <p:nvSpPr>
          <p:cNvPr id="3" name="Content Placeholder 2">
            <a:extLst>
              <a:ext uri="{FF2B5EF4-FFF2-40B4-BE49-F238E27FC236}">
                <a16:creationId xmlns:a16="http://schemas.microsoft.com/office/drawing/2014/main" id="{E3B75AFC-0EDB-9E4D-8EC9-ECFD584B001F}"/>
              </a:ext>
            </a:extLst>
          </p:cNvPr>
          <p:cNvSpPr>
            <a:spLocks noGrp="1"/>
          </p:cNvSpPr>
          <p:nvPr>
            <p:ph idx="1"/>
          </p:nvPr>
        </p:nvSpPr>
        <p:spPr>
          <a:xfrm>
            <a:off x="290945" y="1215670"/>
            <a:ext cx="11740635" cy="5153491"/>
          </a:xfrm>
        </p:spPr>
        <p:txBody>
          <a:bodyPr>
            <a:normAutofit fontScale="70000" lnSpcReduction="20000"/>
          </a:bodyPr>
          <a:lstStyle/>
          <a:p>
            <a:r>
              <a:rPr lang="en-US" b="1" dirty="0"/>
              <a:t>Verbal:</a:t>
            </a:r>
          </a:p>
          <a:p>
            <a:pPr lvl="1"/>
            <a:r>
              <a:rPr lang="en-US" sz="2700" dirty="0"/>
              <a:t>Embarrassing or humiliating actions</a:t>
            </a:r>
          </a:p>
          <a:p>
            <a:pPr lvl="1"/>
            <a:r>
              <a:rPr lang="en-US" sz="2700" dirty="0"/>
              <a:t>Abusing, belittling, ridiculing or yelling </a:t>
            </a:r>
          </a:p>
          <a:p>
            <a:pPr lvl="1"/>
            <a:r>
              <a:rPr lang="en-US" sz="2700" dirty="0"/>
              <a:t>Sarcasm, insults</a:t>
            </a:r>
          </a:p>
          <a:p>
            <a:pPr lvl="1"/>
            <a:r>
              <a:rPr lang="en-US" sz="2700" dirty="0"/>
              <a:t>Racially or ethnically offensive remarks or names</a:t>
            </a:r>
          </a:p>
          <a:p>
            <a:pPr lvl="1"/>
            <a:r>
              <a:rPr lang="en-US" sz="2700" dirty="0"/>
              <a:t>Disparaging choice of residency, profession, career aspirations</a:t>
            </a:r>
          </a:p>
          <a:p>
            <a:pPr lvl="1"/>
            <a:r>
              <a:rPr lang="en-US" sz="2700" dirty="0"/>
              <a:t>Threatening to fail/ ↓ grades/give poor evaluation for anything other than documented performance issues</a:t>
            </a:r>
          </a:p>
          <a:p>
            <a:r>
              <a:rPr lang="en-US" b="1" dirty="0"/>
              <a:t>Physical:</a:t>
            </a:r>
          </a:p>
          <a:p>
            <a:pPr lvl="1"/>
            <a:r>
              <a:rPr lang="en-US" sz="2700" dirty="0"/>
              <a:t>Threatening gestures</a:t>
            </a:r>
          </a:p>
          <a:p>
            <a:pPr lvl="1"/>
            <a:r>
              <a:rPr lang="en-US" sz="2700" dirty="0"/>
              <a:t>Physical abuse</a:t>
            </a:r>
          </a:p>
          <a:p>
            <a:pPr lvl="1"/>
            <a:r>
              <a:rPr lang="en-US" sz="2700" dirty="0"/>
              <a:t>Pushing, shoving, slapping</a:t>
            </a:r>
          </a:p>
          <a:p>
            <a:r>
              <a:rPr lang="en-US" b="1" dirty="0"/>
              <a:t>Sexual:</a:t>
            </a:r>
          </a:p>
          <a:p>
            <a:pPr lvl="1"/>
            <a:r>
              <a:rPr lang="en-US" sz="2700" dirty="0"/>
              <a:t>Sexual advances, favors, comments</a:t>
            </a:r>
          </a:p>
          <a:p>
            <a:r>
              <a:rPr lang="en-US" b="1" dirty="0"/>
              <a:t>Other:</a:t>
            </a:r>
          </a:p>
          <a:p>
            <a:pPr lvl="1"/>
            <a:r>
              <a:rPr lang="en-US" sz="2700" dirty="0"/>
              <a:t>Not providing clear work expectations yet holding responsible for the expectations</a:t>
            </a:r>
          </a:p>
          <a:p>
            <a:pPr lvl="1"/>
            <a:r>
              <a:rPr lang="en-US" sz="2700" dirty="0"/>
              <a:t>Excluding a Learner from reasonable learning opportunities or communications</a:t>
            </a:r>
          </a:p>
          <a:p>
            <a:pPr lvl="1"/>
            <a:r>
              <a:rPr lang="en-US" sz="2700" dirty="0"/>
              <a:t>Using grades or duties as punishment</a:t>
            </a:r>
          </a:p>
          <a:p>
            <a:pPr lvl="1"/>
            <a:endParaRPr lang="en-US" dirty="0"/>
          </a:p>
          <a:p>
            <a:endParaRPr lang="en-US" dirty="0"/>
          </a:p>
        </p:txBody>
      </p:sp>
      <p:sp>
        <p:nvSpPr>
          <p:cNvPr id="4" name="TextBox 3">
            <a:extLst>
              <a:ext uri="{FF2B5EF4-FFF2-40B4-BE49-F238E27FC236}">
                <a16:creationId xmlns:a16="http://schemas.microsoft.com/office/drawing/2014/main" id="{87E0F200-3D48-3049-94DB-18C14C142554}"/>
              </a:ext>
            </a:extLst>
          </p:cNvPr>
          <p:cNvSpPr txBox="1"/>
          <p:nvPr/>
        </p:nvSpPr>
        <p:spPr>
          <a:xfrm>
            <a:off x="2057400" y="6364969"/>
            <a:ext cx="8000999" cy="369332"/>
          </a:xfrm>
          <a:prstGeom prst="rect">
            <a:avLst/>
          </a:prstGeom>
          <a:noFill/>
        </p:spPr>
        <p:txBody>
          <a:bodyPr wrap="square" rtlCol="0">
            <a:spAutoFit/>
          </a:bodyPr>
          <a:lstStyle/>
          <a:p>
            <a:r>
              <a:rPr lang="en-US" dirty="0"/>
              <a:t>*from Policy for Prevention of Learner Mistreatment, Max Rady College of Medicine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6502"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73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3BFADDE-7A18-1F43-BAE1-9E44CB905311}"/>
              </a:ext>
            </a:extLst>
          </p:cNvPr>
          <p:cNvGraphicFramePr/>
          <p:nvPr>
            <p:extLst>
              <p:ext uri="{D42A27DB-BD31-4B8C-83A1-F6EECF244321}">
                <p14:modId xmlns:p14="http://schemas.microsoft.com/office/powerpoint/2010/main" val="3206678458"/>
              </p:ext>
            </p:extLst>
          </p:nvPr>
        </p:nvGraphicFramePr>
        <p:xfrm>
          <a:off x="209725" y="267624"/>
          <a:ext cx="11148969" cy="6350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39" y="5798717"/>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48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171946"/>
            <a:ext cx="10728569" cy="1325563"/>
          </a:xfrm>
        </p:spPr>
        <p:txBody>
          <a:bodyPr/>
          <a:lstStyle/>
          <a:p>
            <a:pPr algn="ctr"/>
            <a:r>
              <a:rPr lang="en-US" b="1" dirty="0"/>
              <a:t>Speak Up “Button”</a:t>
            </a:r>
          </a:p>
        </p:txBody>
      </p:sp>
      <p:grpSp>
        <p:nvGrpSpPr>
          <p:cNvPr id="5" name="Group 4"/>
          <p:cNvGrpSpPr/>
          <p:nvPr/>
        </p:nvGrpSpPr>
        <p:grpSpPr>
          <a:xfrm>
            <a:off x="202136" y="394138"/>
            <a:ext cx="11748127" cy="6008411"/>
            <a:chOff x="0" y="394138"/>
            <a:chExt cx="11950263" cy="6008411"/>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05" t="10129" r="34447" b="7975"/>
            <a:stretch/>
          </p:blipFill>
          <p:spPr bwMode="auto">
            <a:xfrm>
              <a:off x="6180084" y="394138"/>
              <a:ext cx="5770179" cy="59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12" t="10410" r="36025" b="5836"/>
            <a:stretch/>
          </p:blipFill>
          <p:spPr bwMode="auto">
            <a:xfrm>
              <a:off x="0" y="394138"/>
              <a:ext cx="6400800" cy="600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a:extLst>
              <a:ext uri="{FF2B5EF4-FFF2-40B4-BE49-F238E27FC236}">
                <a16:creationId xmlns:a16="http://schemas.microsoft.com/office/drawing/2014/main" id="{A551D9FB-4321-452E-B456-22DB3F923308}"/>
              </a:ext>
            </a:extLst>
          </p:cNvPr>
          <p:cNvSpPr/>
          <p:nvPr/>
        </p:nvSpPr>
        <p:spPr>
          <a:xfrm>
            <a:off x="241737" y="2678210"/>
            <a:ext cx="6290310" cy="3785652"/>
          </a:xfrm>
          <a:prstGeom prst="rect">
            <a:avLst/>
          </a:prstGeom>
          <a:solidFill>
            <a:schemeClr val="bg1"/>
          </a:solidFill>
          <a:ln w="12700">
            <a:solidFill>
              <a:schemeClr val="tx1"/>
            </a:solidFill>
          </a:ln>
        </p:spPr>
        <p:txBody>
          <a:bodyPr wrap="square">
            <a:spAutoFit/>
          </a:bodyPr>
          <a:lstStyle/>
          <a:p>
            <a:pPr>
              <a:spcBef>
                <a:spcPts val="1800"/>
              </a:spcBef>
            </a:pPr>
            <a:r>
              <a:rPr lang="en-US" sz="2400" dirty="0">
                <a:solidFill>
                  <a:srgbClr val="200800"/>
                </a:solidFill>
                <a:latin typeface="helvetica neue"/>
                <a:ea typeface="Calibri" panose="020F0502020204030204" pitchFamily="34" charset="0"/>
              </a:rPr>
              <a:t>Confidentiality</a:t>
            </a:r>
            <a:endParaRPr lang="en-US" sz="1400" dirty="0">
              <a:latin typeface="Calibri" panose="020F0502020204030204" pitchFamily="34" charset="0"/>
              <a:ea typeface="Calibri" panose="020F0502020204030204" pitchFamily="34" charset="0"/>
            </a:endParaRPr>
          </a:p>
          <a:p>
            <a:r>
              <a:rPr lang="en-US" dirty="0">
                <a:solidFill>
                  <a:srgbClr val="200800"/>
                </a:solidFill>
                <a:latin typeface="helvetica neue"/>
                <a:ea typeface="Calibri" panose="020F0502020204030204" pitchFamily="34" charset="0"/>
              </a:rPr>
              <a:t>When you make a CONFIDENTIAL report, the Confidential Intake Coordinator will contact you to set up a confidential meeting with the Speak Up Lead in your College.</a:t>
            </a:r>
            <a:endParaRPr lang="en-US" sz="1400" dirty="0">
              <a:latin typeface="Calibri" panose="020F0502020204030204" pitchFamily="34" charset="0"/>
              <a:ea typeface="Calibri" panose="020F0502020204030204" pitchFamily="34" charset="0"/>
            </a:endParaRPr>
          </a:p>
          <a:p>
            <a:r>
              <a:rPr lang="en-US" dirty="0">
                <a:solidFill>
                  <a:srgbClr val="200800"/>
                </a:solidFill>
                <a:latin typeface="helvetica neue"/>
                <a:ea typeface="Calibri" panose="020F0502020204030204" pitchFamily="34" charset="0"/>
              </a:rPr>
              <a:t>This meeting allows for a discussion regarding your complaint, potential ways forward, outcome options, and any concerns that you may have regarding confidentiality.</a:t>
            </a:r>
            <a:endParaRPr lang="en-US" sz="1400" dirty="0">
              <a:latin typeface="Calibri" panose="020F0502020204030204" pitchFamily="34" charset="0"/>
              <a:ea typeface="Calibri" panose="020F0502020204030204" pitchFamily="34" charset="0"/>
            </a:endParaRPr>
          </a:p>
          <a:p>
            <a:r>
              <a:rPr lang="en-US" dirty="0">
                <a:solidFill>
                  <a:srgbClr val="200800"/>
                </a:solidFill>
                <a:latin typeface="helvetica neue"/>
                <a:ea typeface="Calibri" panose="020F0502020204030204" pitchFamily="34" charset="0"/>
              </a:rPr>
              <a:t>Based on this confidential discussion, you will then confirm whether or not you wish to pursue your concern, resubmit it as an ANONYMOUS report, or even withdraw it.</a:t>
            </a:r>
            <a:endParaRPr lang="en-US" sz="1400" dirty="0">
              <a:latin typeface="Calibri" panose="020F0502020204030204" pitchFamily="34" charset="0"/>
              <a:ea typeface="Calibri" panose="020F0502020204030204" pitchFamily="34" charset="0"/>
            </a:endParaRPr>
          </a:p>
          <a:p>
            <a:r>
              <a:rPr lang="en-US" dirty="0">
                <a:solidFill>
                  <a:srgbClr val="200800"/>
                </a:solidFill>
                <a:latin typeface="helvetica neue"/>
                <a:ea typeface="Calibri" panose="020F0502020204030204" pitchFamily="34" charset="0"/>
              </a:rPr>
              <a:t>While we do accept ANONYMOUS reports, the ability to respond may be limited and we will be unable to provide you with feedback regarding actions taken.</a:t>
            </a:r>
            <a:endParaRPr lang="en-US" sz="14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9B1E87AE-BA7A-4837-9321-851F895AD520}"/>
              </a:ext>
            </a:extLst>
          </p:cNvPr>
          <p:cNvPicPr>
            <a:picLocks noChangeAspect="1"/>
          </p:cNvPicPr>
          <p:nvPr/>
        </p:nvPicPr>
        <p:blipFill rotWithShape="1">
          <a:blip r:embed="rId4"/>
          <a:srcRect l="20577" t="15727" r="47500" b="30769"/>
          <a:stretch/>
        </p:blipFill>
        <p:spPr>
          <a:xfrm>
            <a:off x="69499" y="171946"/>
            <a:ext cx="6793485" cy="6404700"/>
          </a:xfrm>
          <a:prstGeom prst="rect">
            <a:avLst/>
          </a:prstGeom>
        </p:spPr>
      </p:pic>
    </p:spTree>
    <p:extLst>
      <p:ext uri="{BB962C8B-B14F-4D97-AF65-F5344CB8AC3E}">
        <p14:creationId xmlns:p14="http://schemas.microsoft.com/office/powerpoint/2010/main" val="31959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91BC-0F39-AF8C-B005-2C37F3A47AD1}"/>
              </a:ext>
            </a:extLst>
          </p:cNvPr>
          <p:cNvSpPr>
            <a:spLocks noGrp="1"/>
          </p:cNvSpPr>
          <p:nvPr>
            <p:ph type="title"/>
          </p:nvPr>
        </p:nvSpPr>
        <p:spPr/>
        <p:txBody>
          <a:bodyPr/>
          <a:lstStyle/>
          <a:p>
            <a:r>
              <a:rPr lang="en-US" dirty="0"/>
              <a:t>What Happens When I Make a Speak Up Report?</a:t>
            </a:r>
          </a:p>
        </p:txBody>
      </p:sp>
      <p:sp>
        <p:nvSpPr>
          <p:cNvPr id="5" name="Content Placeholder 4">
            <a:extLst>
              <a:ext uri="{FF2B5EF4-FFF2-40B4-BE49-F238E27FC236}">
                <a16:creationId xmlns:a16="http://schemas.microsoft.com/office/drawing/2014/main" id="{944A890D-D492-B570-ED27-1947B814ABCA}"/>
              </a:ext>
            </a:extLst>
          </p:cNvPr>
          <p:cNvSpPr>
            <a:spLocks noGrp="1"/>
          </p:cNvSpPr>
          <p:nvPr>
            <p:ph idx="1"/>
          </p:nvPr>
        </p:nvSpPr>
        <p:spPr>
          <a:xfrm>
            <a:off x="468631" y="1825625"/>
            <a:ext cx="11584950" cy="4351338"/>
          </a:xfrm>
        </p:spPr>
        <p:txBody>
          <a:bodyPr>
            <a:normAutofit/>
          </a:bodyPr>
          <a:lstStyle/>
          <a:p>
            <a:r>
              <a:rPr lang="en-US" sz="2400" b="1" dirty="0">
                <a:latin typeface="+mn-lt"/>
              </a:rPr>
              <a:t>Received by Confidential Intake Coordinator</a:t>
            </a:r>
          </a:p>
          <a:p>
            <a:r>
              <a:rPr lang="en-US" sz="2400" b="1" dirty="0">
                <a:latin typeface="+mn-lt"/>
              </a:rPr>
              <a:t>Review with Associate and Assistant Deans, Office of Professionalism</a:t>
            </a:r>
          </a:p>
          <a:p>
            <a:r>
              <a:rPr lang="en-US" sz="2400" b="1" dirty="0">
                <a:latin typeface="+mn-lt"/>
              </a:rPr>
              <a:t>If contact information is provided, email confirming receipt &amp; offer of a meeting is sent</a:t>
            </a:r>
            <a:endParaRPr lang="en-US" sz="1800" b="1" dirty="0">
              <a:latin typeface="+mn-lt"/>
            </a:endParaRPr>
          </a:p>
          <a:p>
            <a:r>
              <a:rPr lang="en-US" sz="2400" b="1" dirty="0">
                <a:latin typeface="+mn-lt"/>
              </a:rPr>
              <a:t>Intake meetings are student centered</a:t>
            </a:r>
          </a:p>
          <a:p>
            <a:pPr lvl="1"/>
            <a:r>
              <a:rPr lang="en-US" sz="1600" dirty="0">
                <a:latin typeface="+mn-lt"/>
              </a:rPr>
              <a:t>Explore expectations i.e. What is the reporter hoping to achieve?</a:t>
            </a:r>
          </a:p>
          <a:p>
            <a:pPr lvl="1"/>
            <a:r>
              <a:rPr lang="en-US" sz="1600" dirty="0">
                <a:latin typeface="+mn-lt"/>
              </a:rPr>
              <a:t>Explore coping, supports, need for additional resources</a:t>
            </a:r>
          </a:p>
          <a:p>
            <a:pPr lvl="1"/>
            <a:r>
              <a:rPr lang="en-US" sz="1600" dirty="0">
                <a:latin typeface="+mn-lt"/>
              </a:rPr>
              <a:t>Gain further details, clarification of their concerns</a:t>
            </a:r>
          </a:p>
          <a:p>
            <a:pPr lvl="1"/>
            <a:r>
              <a:rPr lang="en-US" sz="1600" dirty="0">
                <a:latin typeface="+mn-lt"/>
              </a:rPr>
              <a:t>Discuss next steps (e.g. forwarding concerns to appropriate leadership, meeting with the respondent, retracting complaint, etc.) </a:t>
            </a:r>
          </a:p>
          <a:p>
            <a:pPr lvl="1"/>
            <a:r>
              <a:rPr lang="en-US" sz="1600" dirty="0">
                <a:latin typeface="+mn-lt"/>
              </a:rPr>
              <a:t>Follow up with reporter once their concerns have been addressed – details are not provided</a:t>
            </a:r>
          </a:p>
          <a:p>
            <a:pPr marL="228600" lvl="1">
              <a:spcBef>
                <a:spcPts val="1000"/>
              </a:spcBef>
            </a:pPr>
            <a:r>
              <a:rPr lang="en-US" b="1" dirty="0">
                <a:latin typeface="+mn-lt"/>
              </a:rPr>
              <a:t>Downside of anonymous </a:t>
            </a:r>
            <a:r>
              <a:rPr lang="en-US" b="1" dirty="0"/>
              <a:t>reports</a:t>
            </a:r>
            <a:r>
              <a:rPr lang="en-US" b="1" dirty="0">
                <a:latin typeface="+mn-lt"/>
              </a:rPr>
              <a:t> is that none of these goals can be achieved with reporters</a:t>
            </a:r>
          </a:p>
        </p:txBody>
      </p:sp>
      <p:pic>
        <p:nvPicPr>
          <p:cNvPr id="7" name="Picture 6">
            <a:extLst>
              <a:ext uri="{FF2B5EF4-FFF2-40B4-BE49-F238E27FC236}">
                <a16:creationId xmlns:a16="http://schemas.microsoft.com/office/drawing/2014/main" id="{48349CDE-3201-43E2-B2D3-7E08B2B38C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1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EF54-2214-7816-C05F-AAC689ECC518}"/>
              </a:ext>
            </a:extLst>
          </p:cNvPr>
          <p:cNvSpPr>
            <a:spLocks noGrp="1"/>
          </p:cNvSpPr>
          <p:nvPr>
            <p:ph type="title"/>
          </p:nvPr>
        </p:nvSpPr>
        <p:spPr>
          <a:xfrm>
            <a:off x="643890" y="319405"/>
            <a:ext cx="10515600" cy="1325563"/>
          </a:xfrm>
        </p:spPr>
        <p:txBody>
          <a:bodyPr/>
          <a:lstStyle/>
          <a:p>
            <a:r>
              <a:rPr lang="en-US" b="1" dirty="0"/>
              <a:t>What if I’m not sure about making a report?</a:t>
            </a:r>
          </a:p>
        </p:txBody>
      </p:sp>
      <p:sp>
        <p:nvSpPr>
          <p:cNvPr id="3" name="Content Placeholder 2">
            <a:extLst>
              <a:ext uri="{FF2B5EF4-FFF2-40B4-BE49-F238E27FC236}">
                <a16:creationId xmlns:a16="http://schemas.microsoft.com/office/drawing/2014/main" id="{5582BB81-046B-99D6-6077-A1D78A84620B}"/>
              </a:ext>
            </a:extLst>
          </p:cNvPr>
          <p:cNvSpPr>
            <a:spLocks noGrp="1"/>
          </p:cNvSpPr>
          <p:nvPr>
            <p:ph idx="1"/>
          </p:nvPr>
        </p:nvSpPr>
        <p:spPr>
          <a:xfrm>
            <a:off x="838200" y="1825625"/>
            <a:ext cx="10808970" cy="4351338"/>
          </a:xfrm>
        </p:spPr>
        <p:txBody>
          <a:bodyPr/>
          <a:lstStyle/>
          <a:p>
            <a:r>
              <a:rPr lang="en-US" b="1" dirty="0"/>
              <a:t>Reach out!</a:t>
            </a:r>
          </a:p>
          <a:p>
            <a:pPr lvl="1"/>
            <a:r>
              <a:rPr lang="en-US" u="sng" dirty="0"/>
              <a:t>professionalism@umanitoba,ca</a:t>
            </a:r>
          </a:p>
          <a:p>
            <a:pPr lvl="1"/>
            <a:r>
              <a:rPr lang="en-US" dirty="0">
                <a:hlinkClick r:id="rId2">
                  <a:extLst>
                    <a:ext uri="{A12FA001-AC4F-418D-AE19-62706E023703}">
                      <ahyp:hlinkClr xmlns:ahyp="http://schemas.microsoft.com/office/drawing/2018/hyperlinkcolor" val="tx"/>
                    </a:ext>
                  </a:extLst>
                </a:hlinkClick>
              </a:rPr>
              <a:t>ejacobsohn@hsc.mb.ca</a:t>
            </a:r>
            <a:endParaRPr lang="en-US" dirty="0"/>
          </a:p>
          <a:p>
            <a:pPr lvl="1"/>
            <a:r>
              <a:rPr lang="en-CA" altLang="en-US" u="sng" dirty="0">
                <a:hlinkClick r:id="rId3">
                  <a:extLst>
                    <a:ext uri="{A12FA001-AC4F-418D-AE19-62706E023703}">
                      <ahyp:hlinkClr xmlns:ahyp="http://schemas.microsoft.com/office/drawing/2018/hyperlinkcolor" val="tx"/>
                    </a:ext>
                  </a:extLst>
                </a:hlinkClick>
              </a:rPr>
              <a:t>Nancy.Porhownik@umanitoba.ca</a:t>
            </a:r>
            <a:endParaRPr lang="en-CA" altLang="en-US" u="sng" dirty="0"/>
          </a:p>
          <a:p>
            <a:pPr lvl="1"/>
            <a:r>
              <a:rPr lang="en-CA" u="sng" dirty="0"/>
              <a:t>Cortext</a:t>
            </a:r>
            <a:endParaRPr lang="en-US" dirty="0"/>
          </a:p>
          <a:p>
            <a:pPr lvl="1"/>
            <a:r>
              <a:rPr lang="en-US" dirty="0"/>
              <a:t>Phone 204-789-3207</a:t>
            </a:r>
          </a:p>
          <a:p>
            <a:r>
              <a:rPr lang="en-US" dirty="0"/>
              <a:t>We would be happy to help you find the best place to address your concerns!</a:t>
            </a:r>
          </a:p>
          <a:p>
            <a:r>
              <a:rPr lang="en-US" sz="3200" i="1" dirty="0">
                <a:solidFill>
                  <a:srgbClr val="FF0000"/>
                </a:solidFill>
              </a:rPr>
              <a:t>It is always confidential</a:t>
            </a:r>
          </a:p>
        </p:txBody>
      </p:sp>
      <p:pic>
        <p:nvPicPr>
          <p:cNvPr id="5" name="Picture 4">
            <a:extLst>
              <a:ext uri="{FF2B5EF4-FFF2-40B4-BE49-F238E27FC236}">
                <a16:creationId xmlns:a16="http://schemas.microsoft.com/office/drawing/2014/main" id="{4B2D6547-8D10-47F5-A676-78B405DBA3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8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D79CF-BFCB-2E35-CAA4-22AF0A9C6051}"/>
              </a:ext>
            </a:extLst>
          </p:cNvPr>
          <p:cNvSpPr>
            <a:spLocks noGrp="1"/>
          </p:cNvSpPr>
          <p:nvPr>
            <p:ph type="title"/>
          </p:nvPr>
        </p:nvSpPr>
        <p:spPr>
          <a:xfrm>
            <a:off x="2100580" y="1069658"/>
            <a:ext cx="10515600" cy="2852737"/>
          </a:xfrm>
        </p:spPr>
        <p:txBody>
          <a:bodyPr/>
          <a:lstStyle/>
          <a:p>
            <a:r>
              <a:rPr lang="en-US" b="1" dirty="0"/>
              <a:t>Questions &amp; Discussion</a:t>
            </a:r>
          </a:p>
        </p:txBody>
      </p:sp>
      <p:pic>
        <p:nvPicPr>
          <p:cNvPr id="6" name="Picture 5">
            <a:extLst>
              <a:ext uri="{FF2B5EF4-FFF2-40B4-BE49-F238E27FC236}">
                <a16:creationId xmlns:a16="http://schemas.microsoft.com/office/drawing/2014/main" id="{46B33C71-D82C-6EF8-54EE-6D7C607DC8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6502"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4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20BAE589-D368-4624-9B4C-F69BF6D15508}"/>
              </a:ext>
            </a:extLst>
          </p:cNvPr>
          <p:cNvSpPr>
            <a:spLocks noGrp="1"/>
          </p:cNvSpPr>
          <p:nvPr>
            <p:ph type="title"/>
          </p:nvPr>
        </p:nvSpPr>
        <p:spPr>
          <a:xfrm>
            <a:off x="2697480" y="2590800"/>
            <a:ext cx="7881938" cy="1676400"/>
          </a:xfrm>
        </p:spPr>
        <p:txBody>
          <a:bodyPr>
            <a:noAutofit/>
          </a:bodyPr>
          <a:lstStyle/>
          <a:p>
            <a:r>
              <a:rPr lang="en-CA" altLang="en-US" dirty="0">
                <a:solidFill>
                  <a:schemeClr val="tx1"/>
                </a:solidFill>
              </a:rPr>
              <a:t>Thank you</a:t>
            </a:r>
            <a:br>
              <a:rPr lang="en-CA" altLang="en-US" dirty="0">
                <a:solidFill>
                  <a:schemeClr val="tx1"/>
                </a:solidFill>
              </a:rPr>
            </a:br>
            <a:r>
              <a:rPr lang="en-CA" altLang="en-US" dirty="0">
                <a:solidFill>
                  <a:schemeClr val="tx1"/>
                </a:solidFill>
              </a:rPr>
              <a:t>Good luck</a:t>
            </a:r>
            <a:br>
              <a:rPr lang="en-CA" altLang="en-US" dirty="0">
                <a:solidFill>
                  <a:schemeClr val="tx1"/>
                </a:solidFill>
              </a:rPr>
            </a:br>
            <a:br>
              <a:rPr lang="en-CA" altLang="en-US" dirty="0">
                <a:solidFill>
                  <a:schemeClr val="tx1"/>
                </a:solidFill>
              </a:rPr>
            </a:br>
            <a:br>
              <a:rPr lang="en-CA" altLang="en-US" dirty="0">
                <a:solidFill>
                  <a:schemeClr val="tx1"/>
                </a:solidFill>
              </a:rPr>
            </a:br>
            <a:endParaRPr lang="en-CA" altLang="en-US" dirty="0">
              <a:solidFill>
                <a:schemeClr val="tx1"/>
              </a:solidFill>
            </a:endParaRPr>
          </a:p>
        </p:txBody>
      </p:sp>
      <p:pic>
        <p:nvPicPr>
          <p:cNvPr id="6" name="Picture 5">
            <a:extLst>
              <a:ext uri="{FF2B5EF4-FFF2-40B4-BE49-F238E27FC236}">
                <a16:creationId xmlns:a16="http://schemas.microsoft.com/office/drawing/2014/main" id="{94BE67D3-8839-4DF9-B851-BAAB8C28A9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468EC797-141B-456A-BE41-E0B72E6A9914}"/>
              </a:ext>
            </a:extLst>
          </p:cNvPr>
          <p:cNvSpPr>
            <a:spLocks noGrp="1"/>
          </p:cNvSpPr>
          <p:nvPr>
            <p:ph type="title"/>
          </p:nvPr>
        </p:nvSpPr>
        <p:spPr>
          <a:xfrm>
            <a:off x="906011" y="396875"/>
            <a:ext cx="8288789" cy="857250"/>
          </a:xfrm>
        </p:spPr>
        <p:txBody>
          <a:bodyPr/>
          <a:lstStyle/>
          <a:p>
            <a:r>
              <a:rPr lang="en-US" altLang="en-US" b="1" dirty="0"/>
              <a:t>Hippocrates, 460-370 BCE</a:t>
            </a:r>
          </a:p>
        </p:txBody>
      </p:sp>
      <p:grpSp>
        <p:nvGrpSpPr>
          <p:cNvPr id="19459" name="Group 1">
            <a:extLst>
              <a:ext uri="{FF2B5EF4-FFF2-40B4-BE49-F238E27FC236}">
                <a16:creationId xmlns:a16="http://schemas.microsoft.com/office/drawing/2014/main" id="{1DEEF8CE-62CC-4E94-85AE-E4EA8A07832E}"/>
              </a:ext>
            </a:extLst>
          </p:cNvPr>
          <p:cNvGrpSpPr>
            <a:grpSpLocks/>
          </p:cNvGrpSpPr>
          <p:nvPr/>
        </p:nvGrpSpPr>
        <p:grpSpPr bwMode="auto">
          <a:xfrm>
            <a:off x="1102124" y="1254124"/>
            <a:ext cx="9208690" cy="5526089"/>
            <a:chOff x="1060062" y="724848"/>
            <a:chExt cx="13131383" cy="9145143"/>
          </a:xfrm>
        </p:grpSpPr>
        <p:pic>
          <p:nvPicPr>
            <p:cNvPr id="19461" name="Picture 5">
              <a:extLst>
                <a:ext uri="{FF2B5EF4-FFF2-40B4-BE49-F238E27FC236}">
                  <a16:creationId xmlns:a16="http://schemas.microsoft.com/office/drawing/2014/main" id="{041A8EC4-1A67-4237-99CF-05D0110AD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2" y="724850"/>
              <a:ext cx="7417294" cy="73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upload.wikimedia.org/wikipedia/commons/3/32/Hippocrates_rubens.jpg">
              <a:extLst>
                <a:ext uri="{FF2B5EF4-FFF2-40B4-BE49-F238E27FC236}">
                  <a16:creationId xmlns:a16="http://schemas.microsoft.com/office/drawing/2014/main" id="{5E9B2CB3-186E-46ED-BCD8-B3673B513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53" t="737" r="17229" b="19722"/>
            <a:stretch>
              <a:fillRect/>
            </a:stretch>
          </p:blipFill>
          <p:spPr bwMode="auto">
            <a:xfrm>
              <a:off x="8477354" y="724848"/>
              <a:ext cx="4805616" cy="7337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3" name="Picture 2" descr="Image result for u manitoba logo">
              <a:extLst>
                <a:ext uri="{FF2B5EF4-FFF2-40B4-BE49-F238E27FC236}">
                  <a16:creationId xmlns:a16="http://schemas.microsoft.com/office/drawing/2014/main" id="{DE8999E1-5DD8-4848-BBF9-B4F9EA261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310" t="16428" r="8434" b="16428"/>
            <a:stretch>
              <a:fillRect/>
            </a:stretch>
          </p:blipFill>
          <p:spPr bwMode="auto">
            <a:xfrm>
              <a:off x="12527584" y="8837249"/>
              <a:ext cx="1663861" cy="103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a:extLst>
              <a:ext uri="{FF2B5EF4-FFF2-40B4-BE49-F238E27FC236}">
                <a16:creationId xmlns:a16="http://schemas.microsoft.com/office/drawing/2014/main" id="{85C3EB03-634A-47AD-BCBB-18C26E3AAC49}"/>
              </a:ext>
            </a:extLst>
          </p:cNvPr>
          <p:cNvSpPr/>
          <p:nvPr/>
        </p:nvSpPr>
        <p:spPr>
          <a:xfrm>
            <a:off x="1102124" y="5694498"/>
            <a:ext cx="10461072" cy="461665"/>
          </a:xfrm>
          <a:prstGeom prst="rect">
            <a:avLst/>
          </a:prstGeom>
          <a:solidFill>
            <a:schemeClr val="bg1"/>
          </a:solidFill>
        </p:spPr>
        <p:txBody>
          <a:bodyPr wrap="square">
            <a:spAutoFit/>
          </a:bodyPr>
          <a:lstStyle/>
          <a:p>
            <a:pPr>
              <a:defRPr/>
            </a:pPr>
            <a:r>
              <a:rPr lang="en-US" sz="2400" b="1" dirty="0">
                <a:solidFill>
                  <a:srgbClr val="202122"/>
                </a:solidFill>
                <a:latin typeface="+mj-lt"/>
              </a:rPr>
              <a:t>….</a:t>
            </a:r>
            <a:r>
              <a:rPr lang="en-US" sz="2400" dirty="0">
                <a:solidFill>
                  <a:srgbClr val="202122"/>
                </a:solidFill>
              </a:rPr>
              <a:t>I swear by Apollo Healer, by Asclepius, by Hygiea, by Panacea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a:extLst>
              <a:ext uri="{FF2B5EF4-FFF2-40B4-BE49-F238E27FC236}">
                <a16:creationId xmlns:a16="http://schemas.microsoft.com/office/drawing/2014/main" id="{1E66D8F6-333A-4BB2-854F-897962F763FB}"/>
              </a:ext>
            </a:extLst>
          </p:cNvPr>
          <p:cNvSpPr>
            <a:spLocks noGrp="1"/>
          </p:cNvSpPr>
          <p:nvPr>
            <p:ph type="title"/>
          </p:nvPr>
        </p:nvSpPr>
        <p:spPr>
          <a:xfrm>
            <a:off x="274320" y="347664"/>
            <a:ext cx="11247120" cy="857250"/>
          </a:xfrm>
        </p:spPr>
        <p:txBody>
          <a:bodyPr>
            <a:normAutofit/>
          </a:bodyPr>
          <a:lstStyle/>
          <a:p>
            <a:r>
              <a:rPr lang="en-US" altLang="en-US" b="1" dirty="0">
                <a:ea typeface="ＭＳ Ｐゴシック" panose="020B0600070205080204" pitchFamily="34" charset="-128"/>
              </a:rPr>
              <a:t>Medicine &amp; professionalism until the 18</a:t>
            </a:r>
            <a:r>
              <a:rPr lang="en-US" altLang="en-US" b="1" baseline="30000" dirty="0">
                <a:ea typeface="ＭＳ Ｐゴシック" panose="020B0600070205080204" pitchFamily="34" charset="-128"/>
              </a:rPr>
              <a:t>th</a:t>
            </a:r>
            <a:r>
              <a:rPr lang="en-US" altLang="en-US" b="1" dirty="0">
                <a:ea typeface="ＭＳ Ｐゴシック" panose="020B0600070205080204" pitchFamily="34" charset="-128"/>
              </a:rPr>
              <a:t> century</a:t>
            </a:r>
          </a:p>
        </p:txBody>
      </p:sp>
      <p:sp>
        <p:nvSpPr>
          <p:cNvPr id="63491" name="Content Placeholder 6">
            <a:extLst>
              <a:ext uri="{FF2B5EF4-FFF2-40B4-BE49-F238E27FC236}">
                <a16:creationId xmlns:a16="http://schemas.microsoft.com/office/drawing/2014/main" id="{6E3DAE07-E956-447D-9355-3642D532B626}"/>
              </a:ext>
            </a:extLst>
          </p:cNvPr>
          <p:cNvSpPr>
            <a:spLocks noGrp="1"/>
          </p:cNvSpPr>
          <p:nvPr>
            <p:ph idx="1"/>
          </p:nvPr>
        </p:nvSpPr>
        <p:spPr>
          <a:xfrm>
            <a:off x="385446" y="1731962"/>
            <a:ext cx="6964044" cy="3394075"/>
          </a:xfrm>
        </p:spPr>
        <p:txBody>
          <a:bodyPr>
            <a:normAutofit fontScale="92500"/>
          </a:bodyPr>
          <a:lstStyle/>
          <a:p>
            <a:r>
              <a:rPr lang="en-US" altLang="en-US" b="1" dirty="0">
                <a:ea typeface="ＭＳ Ｐゴシック" panose="020B0600070205080204" pitchFamily="34" charset="-128"/>
              </a:rPr>
              <a:t>“Colorful” few centuries in medicine</a:t>
            </a:r>
          </a:p>
          <a:p>
            <a:r>
              <a:rPr lang="en-US" altLang="en-US" b="1" dirty="0">
                <a:ea typeface="ＭＳ Ｐゴシック" panose="020B0600070205080204" pitchFamily="34" charset="-128"/>
              </a:rPr>
              <a:t>Many theories of disease, many “healers”</a:t>
            </a:r>
          </a:p>
          <a:p>
            <a:pPr lvl="1"/>
            <a:r>
              <a:rPr lang="en-US" altLang="en-US" dirty="0">
                <a:ea typeface="ＭＳ Ｐゴシック" panose="020B0600070205080204" pitchFamily="34" charset="-128"/>
              </a:rPr>
              <a:t>Allopaths, homeopaths, naturopaths, botanists, female midwives , man-midwives, surgeons, apothecaries, veterinarians, and many quacks</a:t>
            </a:r>
          </a:p>
          <a:p>
            <a:r>
              <a:rPr lang="en-US" altLang="en-US" b="1" dirty="0">
                <a:ea typeface="ＭＳ Ｐゴシック" panose="020B0600070205080204" pitchFamily="34" charset="-128"/>
              </a:rPr>
              <a:t>It was unregulated and chaotic</a:t>
            </a:r>
          </a:p>
          <a:p>
            <a:r>
              <a:rPr lang="en-US" altLang="en-US" b="1" dirty="0">
                <a:ea typeface="ＭＳ Ｐゴシック" panose="020B0600070205080204" pitchFamily="34" charset="-128"/>
              </a:rPr>
              <a:t>$ often was often </a:t>
            </a:r>
            <a:r>
              <a:rPr lang="en-US" altLang="en-US" b="1" i="1" dirty="0">
                <a:ea typeface="ＭＳ Ｐゴシック" panose="020B0600070205080204" pitchFamily="34" charset="-128"/>
              </a:rPr>
              <a:t>the</a:t>
            </a:r>
            <a:r>
              <a:rPr lang="en-US" altLang="en-US" b="1" dirty="0">
                <a:ea typeface="ＭＳ Ｐゴシック" panose="020B0600070205080204" pitchFamily="34" charset="-128"/>
              </a:rPr>
              <a:t> motive</a:t>
            </a:r>
          </a:p>
          <a:p>
            <a:r>
              <a:rPr lang="en-US" altLang="en-US" b="1" i="1" dirty="0">
                <a:ea typeface="ＭＳ Ｐゴシック" panose="020B0600070205080204" pitchFamily="34" charset="-128"/>
              </a:rPr>
              <a:t>There was a profound public distrust for healers</a:t>
            </a:r>
          </a:p>
        </p:txBody>
      </p:sp>
      <p:sp>
        <p:nvSpPr>
          <p:cNvPr id="8" name="Rectangle 7">
            <a:extLst>
              <a:ext uri="{FF2B5EF4-FFF2-40B4-BE49-F238E27FC236}">
                <a16:creationId xmlns:a16="http://schemas.microsoft.com/office/drawing/2014/main" id="{2F771014-EADD-49EF-82B7-1D9E83099EE6}"/>
              </a:ext>
            </a:extLst>
          </p:cNvPr>
          <p:cNvSpPr/>
          <p:nvPr/>
        </p:nvSpPr>
        <p:spPr>
          <a:xfrm>
            <a:off x="4343401" y="6400800"/>
            <a:ext cx="3971925" cy="254000"/>
          </a:xfrm>
          <a:prstGeom prst="rect">
            <a:avLst/>
          </a:prstGeom>
        </p:spPr>
        <p:txBody>
          <a:bodyPr>
            <a:spAutoFit/>
          </a:bodyPr>
          <a:lstStyle/>
          <a:p>
            <a:pPr defTabSz="342860">
              <a:defRPr/>
            </a:pPr>
            <a:r>
              <a:rPr lang="en-US" sz="1050" dirty="0">
                <a:solidFill>
                  <a:prstClr val="black"/>
                </a:solidFill>
                <a:latin typeface="Arial" pitchFamily="34" charset="0"/>
              </a:rPr>
              <a:t>McCullough L et al. Academic Medicine 2020</a:t>
            </a:r>
          </a:p>
        </p:txBody>
      </p:sp>
      <p:pic>
        <p:nvPicPr>
          <p:cNvPr id="63494" name="Picture 2" descr="18th C. apothecary">
            <a:extLst>
              <a:ext uri="{FF2B5EF4-FFF2-40B4-BE49-F238E27FC236}">
                <a16:creationId xmlns:a16="http://schemas.microsoft.com/office/drawing/2014/main" id="{5470AE27-8E60-4F2E-8C49-B0B2DBC9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060" y="1703804"/>
            <a:ext cx="3929380" cy="314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EA56242-D28D-46FE-A6A1-2B43D212E6DD}"/>
              </a:ext>
            </a:extLst>
          </p:cNvPr>
          <p:cNvSpPr txBox="1"/>
          <p:nvPr/>
        </p:nvSpPr>
        <p:spPr>
          <a:xfrm>
            <a:off x="7592060" y="4877197"/>
            <a:ext cx="4111624" cy="553998"/>
          </a:xfrm>
          <a:prstGeom prst="rect">
            <a:avLst/>
          </a:prstGeom>
          <a:noFill/>
        </p:spPr>
        <p:txBody>
          <a:bodyPr wrap="square">
            <a:spAutoFit/>
          </a:bodyPr>
          <a:lstStyle/>
          <a:p>
            <a:pPr algn="ctr" defTabSz="342860">
              <a:defRPr/>
            </a:pPr>
            <a:r>
              <a:rPr lang="en-US" sz="1500" dirty="0">
                <a:solidFill>
                  <a:prstClr val="black"/>
                </a:solidFill>
                <a:latin typeface="Calibri"/>
              </a:rPr>
              <a:t>Anonymous Artist. Reception room  of a “master” apothecary.  University Paris Descartes </a:t>
            </a:r>
          </a:p>
        </p:txBody>
      </p:sp>
      <p:pic>
        <p:nvPicPr>
          <p:cNvPr id="9" name="Picture 8">
            <a:extLst>
              <a:ext uri="{FF2B5EF4-FFF2-40B4-BE49-F238E27FC236}">
                <a16:creationId xmlns:a16="http://schemas.microsoft.com/office/drawing/2014/main" id="{6B0D48AA-6D3D-416B-A0F4-F84B8AC0AF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5">
            <a:extLst>
              <a:ext uri="{FF2B5EF4-FFF2-40B4-BE49-F238E27FC236}">
                <a16:creationId xmlns:a16="http://schemas.microsoft.com/office/drawing/2014/main" id="{3275FEF1-9A9E-4DB3-A1CB-7BED7354C709}"/>
              </a:ext>
            </a:extLst>
          </p:cNvPr>
          <p:cNvSpPr>
            <a:spLocks noGrp="1"/>
          </p:cNvSpPr>
          <p:nvPr>
            <p:ph type="title"/>
          </p:nvPr>
        </p:nvSpPr>
        <p:spPr>
          <a:xfrm>
            <a:off x="385763" y="515936"/>
            <a:ext cx="11444287" cy="857250"/>
          </a:xfrm>
        </p:spPr>
        <p:txBody>
          <a:bodyPr>
            <a:noAutofit/>
          </a:bodyPr>
          <a:lstStyle/>
          <a:p>
            <a:r>
              <a:rPr lang="en-US" altLang="en-US" b="1" dirty="0">
                <a:ea typeface="ＭＳ Ｐゴシック" panose="020B0600070205080204" pitchFamily="34" charset="-128"/>
              </a:rPr>
              <a:t>Ethical &amp; professional movements as antidotes  to the distrust of healers</a:t>
            </a:r>
          </a:p>
        </p:txBody>
      </p:sp>
      <p:sp>
        <p:nvSpPr>
          <p:cNvPr id="65539" name="Content Placeholder 6">
            <a:extLst>
              <a:ext uri="{FF2B5EF4-FFF2-40B4-BE49-F238E27FC236}">
                <a16:creationId xmlns:a16="http://schemas.microsoft.com/office/drawing/2014/main" id="{AEC470EE-B48E-4356-8F01-43724FCF20EC}"/>
              </a:ext>
            </a:extLst>
          </p:cNvPr>
          <p:cNvSpPr>
            <a:spLocks noGrp="1"/>
          </p:cNvSpPr>
          <p:nvPr>
            <p:ph idx="1"/>
          </p:nvPr>
        </p:nvSpPr>
        <p:spPr>
          <a:xfrm>
            <a:off x="1044575" y="2147889"/>
            <a:ext cx="4184650" cy="3394075"/>
          </a:xfrm>
        </p:spPr>
        <p:txBody>
          <a:bodyPr/>
          <a:lstStyle/>
          <a:p>
            <a:r>
              <a:rPr lang="en-US" altLang="en-US" b="1" dirty="0">
                <a:ea typeface="ＭＳ Ｐゴシック" panose="020B0600070205080204" pitchFamily="34" charset="-128"/>
              </a:rPr>
              <a:t>John Gregory (1724–1773)</a:t>
            </a:r>
          </a:p>
          <a:p>
            <a:pPr lvl="1"/>
            <a:r>
              <a:rPr lang="en-US" altLang="en-US" dirty="0">
                <a:ea typeface="ＭＳ Ｐゴシック" panose="020B0600070205080204" pitchFamily="34" charset="-128"/>
              </a:rPr>
              <a:t>Aberdeen, Edinburgh</a:t>
            </a:r>
          </a:p>
        </p:txBody>
      </p:sp>
      <p:sp>
        <p:nvSpPr>
          <p:cNvPr id="65541" name="Content Placeholder 6">
            <a:extLst>
              <a:ext uri="{FF2B5EF4-FFF2-40B4-BE49-F238E27FC236}">
                <a16:creationId xmlns:a16="http://schemas.microsoft.com/office/drawing/2014/main" id="{1627ECBE-5C97-41C4-B9D8-A79CF725D7C3}"/>
              </a:ext>
            </a:extLst>
          </p:cNvPr>
          <p:cNvSpPr txBox="1">
            <a:spLocks/>
          </p:cNvSpPr>
          <p:nvPr/>
        </p:nvSpPr>
        <p:spPr bwMode="auto">
          <a:xfrm>
            <a:off x="6294439" y="2090739"/>
            <a:ext cx="417988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lstStyle>
            <a:lvl1pPr marL="255588" indent="-255588" defTabSz="3413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5625" indent="-212725" defTabSz="341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1141413" indent="-227013" defTabSz="3413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598613" indent="-227013" defTabSz="341313">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2055813" indent="-227013" defTabSz="341313">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2513013" indent="-227013" defTabSz="3413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970213" indent="-227013" defTabSz="3413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3427413" indent="-227013" defTabSz="3413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3884613" indent="-227013" defTabSz="3413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r>
              <a:rPr lang="en-US" altLang="en-US" b="1" dirty="0">
                <a:solidFill>
                  <a:srgbClr val="000000"/>
                </a:solidFill>
              </a:rPr>
              <a:t>Thomas Percival (1740–1804) </a:t>
            </a:r>
          </a:p>
          <a:p>
            <a:pPr lvl="1"/>
            <a:r>
              <a:rPr lang="en-US" altLang="en-US" dirty="0">
                <a:solidFill>
                  <a:srgbClr val="000000"/>
                </a:solidFill>
              </a:rPr>
              <a:t>Manchester</a:t>
            </a:r>
          </a:p>
        </p:txBody>
      </p:sp>
      <p:grpSp>
        <p:nvGrpSpPr>
          <p:cNvPr id="65542" name="Group 10">
            <a:extLst>
              <a:ext uri="{FF2B5EF4-FFF2-40B4-BE49-F238E27FC236}">
                <a16:creationId xmlns:a16="http://schemas.microsoft.com/office/drawing/2014/main" id="{473E582D-C6D7-4293-B58F-7D3EAE6C6E49}"/>
              </a:ext>
            </a:extLst>
          </p:cNvPr>
          <p:cNvGrpSpPr>
            <a:grpSpLocks/>
          </p:cNvGrpSpPr>
          <p:nvPr/>
        </p:nvGrpSpPr>
        <p:grpSpPr bwMode="auto">
          <a:xfrm>
            <a:off x="1444626" y="2971801"/>
            <a:ext cx="3497263" cy="2752725"/>
            <a:chOff x="509721" y="2821052"/>
            <a:chExt cx="3973588" cy="3115323"/>
          </a:xfrm>
        </p:grpSpPr>
        <p:pic>
          <p:nvPicPr>
            <p:cNvPr id="65546" name="Picture 8" descr="John Gregory (moralist) - Wikipedia">
              <a:extLst>
                <a:ext uri="{FF2B5EF4-FFF2-40B4-BE49-F238E27FC236}">
                  <a16:creationId xmlns:a16="http://schemas.microsoft.com/office/drawing/2014/main" id="{7D7F2360-A94C-4A18-B7CC-D1B45FFB6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21" y="2835466"/>
              <a:ext cx="2063850" cy="273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7" name="Group 8">
              <a:extLst>
                <a:ext uri="{FF2B5EF4-FFF2-40B4-BE49-F238E27FC236}">
                  <a16:creationId xmlns:a16="http://schemas.microsoft.com/office/drawing/2014/main" id="{47475F78-A4BB-4E80-98E9-83D5103866D1}"/>
                </a:ext>
              </a:extLst>
            </p:cNvPr>
            <p:cNvGrpSpPr>
              <a:grpSpLocks/>
            </p:cNvGrpSpPr>
            <p:nvPr/>
          </p:nvGrpSpPr>
          <p:grpSpPr bwMode="auto">
            <a:xfrm>
              <a:off x="2623047" y="2821052"/>
              <a:ext cx="1860262" cy="3115323"/>
              <a:chOff x="2623047" y="2821052"/>
              <a:chExt cx="1860262" cy="3115323"/>
            </a:xfrm>
          </p:grpSpPr>
          <p:pic>
            <p:nvPicPr>
              <p:cNvPr id="65548" name="Picture 6" descr="The Compleat Physician: John Gregory MD (1724–1773)">
                <a:extLst>
                  <a:ext uri="{FF2B5EF4-FFF2-40B4-BE49-F238E27FC236}">
                    <a16:creationId xmlns:a16="http://schemas.microsoft.com/office/drawing/2014/main" id="{7E76F180-929D-4931-802F-5BDA91864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047" y="2821052"/>
                <a:ext cx="1860262" cy="274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43FCAD-B344-4BC3-8859-1464C125B181}"/>
                  </a:ext>
                </a:extLst>
              </p:cNvPr>
              <p:cNvSpPr txBox="1"/>
              <p:nvPr/>
            </p:nvSpPr>
            <p:spPr>
              <a:xfrm>
                <a:off x="3125110" y="5596816"/>
                <a:ext cx="647535" cy="339559"/>
              </a:xfrm>
              <a:prstGeom prst="rect">
                <a:avLst/>
              </a:prstGeom>
              <a:noFill/>
            </p:spPr>
            <p:txBody>
              <a:bodyPr wrap="none">
                <a:spAutoFit/>
              </a:bodyPr>
              <a:lstStyle/>
              <a:p>
                <a:pPr defTabSz="342860">
                  <a:defRPr/>
                </a:pPr>
                <a:r>
                  <a:rPr lang="en-US" sz="1350" b="1" dirty="0">
                    <a:solidFill>
                      <a:srgbClr val="FF0000"/>
                    </a:solidFill>
                    <a:latin typeface="Arial" pitchFamily="34" charset="0"/>
                  </a:rPr>
                  <a:t>1770</a:t>
                </a:r>
              </a:p>
            </p:txBody>
          </p:sp>
        </p:grpSp>
      </p:grpSp>
      <p:grpSp>
        <p:nvGrpSpPr>
          <p:cNvPr id="65543" name="Group 2">
            <a:extLst>
              <a:ext uri="{FF2B5EF4-FFF2-40B4-BE49-F238E27FC236}">
                <a16:creationId xmlns:a16="http://schemas.microsoft.com/office/drawing/2014/main" id="{8F9EEC78-90DA-4F94-AF26-317F60FB3E2C}"/>
              </a:ext>
            </a:extLst>
          </p:cNvPr>
          <p:cNvGrpSpPr>
            <a:grpSpLocks/>
          </p:cNvGrpSpPr>
          <p:nvPr/>
        </p:nvGrpSpPr>
        <p:grpSpPr bwMode="auto">
          <a:xfrm>
            <a:off x="6454775" y="2971801"/>
            <a:ext cx="3790950" cy="2727325"/>
            <a:chOff x="4802921" y="3361581"/>
            <a:chExt cx="4209109" cy="3099737"/>
          </a:xfrm>
        </p:grpSpPr>
        <p:pic>
          <p:nvPicPr>
            <p:cNvPr id="65544" name="Picture 2" descr="Thomas Percival (1740-1804) an English physician and author (on the left), the cover of his famous book Medical ethics which he had published in 1803 ( on the right). ">
              <a:extLst>
                <a:ext uri="{FF2B5EF4-FFF2-40B4-BE49-F238E27FC236}">
                  <a16:creationId xmlns:a16="http://schemas.microsoft.com/office/drawing/2014/main" id="{B1B028C5-79D0-4373-B3DD-D6BEFFAF7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21" y="3361581"/>
              <a:ext cx="4209109" cy="272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3036C35-5E81-4676-A9F1-AEE79D9210C7}"/>
                </a:ext>
              </a:extLst>
            </p:cNvPr>
            <p:cNvSpPr txBox="1"/>
            <p:nvPr/>
          </p:nvSpPr>
          <p:spPr>
            <a:xfrm>
              <a:off x="6385743" y="6120311"/>
              <a:ext cx="632777" cy="341007"/>
            </a:xfrm>
            <a:prstGeom prst="rect">
              <a:avLst/>
            </a:prstGeom>
            <a:noFill/>
          </p:spPr>
          <p:txBody>
            <a:bodyPr wrap="none">
              <a:spAutoFit/>
            </a:bodyPr>
            <a:lstStyle/>
            <a:p>
              <a:pPr defTabSz="342860">
                <a:defRPr/>
              </a:pPr>
              <a:r>
                <a:rPr lang="en-US" sz="1350" b="1" dirty="0">
                  <a:solidFill>
                    <a:srgbClr val="FF0000"/>
                  </a:solidFill>
                  <a:latin typeface="Arial" pitchFamily="34" charset="0"/>
                </a:rPr>
                <a:t>1803</a:t>
              </a:r>
            </a:p>
          </p:txBody>
        </p:sp>
      </p:grpSp>
      <p:pic>
        <p:nvPicPr>
          <p:cNvPr id="14" name="Picture 13">
            <a:extLst>
              <a:ext uri="{FF2B5EF4-FFF2-40B4-BE49-F238E27FC236}">
                <a16:creationId xmlns:a16="http://schemas.microsoft.com/office/drawing/2014/main" id="{2450938E-8628-4935-9BE5-D48419BB13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a:extLst>
              <a:ext uri="{FF2B5EF4-FFF2-40B4-BE49-F238E27FC236}">
                <a16:creationId xmlns:a16="http://schemas.microsoft.com/office/drawing/2014/main" id="{1A7E63C8-451A-4308-AA63-BC1E0C6224E8}"/>
              </a:ext>
            </a:extLst>
          </p:cNvPr>
          <p:cNvSpPr>
            <a:spLocks noGrp="1"/>
          </p:cNvSpPr>
          <p:nvPr>
            <p:ph type="title"/>
          </p:nvPr>
        </p:nvSpPr>
        <p:spPr>
          <a:xfrm>
            <a:off x="692944" y="277595"/>
            <a:ext cx="11244590" cy="857250"/>
          </a:xfrm>
        </p:spPr>
        <p:txBody>
          <a:bodyPr>
            <a:normAutofit/>
          </a:bodyPr>
          <a:lstStyle/>
          <a:p>
            <a:r>
              <a:rPr lang="en-US" altLang="en-US" b="1" dirty="0"/>
              <a:t>Organized medicine’s silence during WW2</a:t>
            </a:r>
          </a:p>
        </p:txBody>
      </p:sp>
      <p:sp>
        <p:nvSpPr>
          <p:cNvPr id="25604" name="Content Placeholder 1">
            <a:extLst>
              <a:ext uri="{FF2B5EF4-FFF2-40B4-BE49-F238E27FC236}">
                <a16:creationId xmlns:a16="http://schemas.microsoft.com/office/drawing/2014/main" id="{7BC6723D-86D8-4C69-89DF-3D9DDB476AEF}"/>
              </a:ext>
            </a:extLst>
          </p:cNvPr>
          <p:cNvSpPr>
            <a:spLocks noGrp="1"/>
          </p:cNvSpPr>
          <p:nvPr>
            <p:ph idx="1"/>
          </p:nvPr>
        </p:nvSpPr>
        <p:spPr>
          <a:xfrm>
            <a:off x="365760" y="1368052"/>
            <a:ext cx="10195559" cy="4502895"/>
          </a:xfrm>
        </p:spPr>
        <p:txBody>
          <a:bodyPr>
            <a:normAutofit fontScale="92500" lnSpcReduction="20000"/>
          </a:bodyPr>
          <a:lstStyle/>
          <a:p>
            <a:r>
              <a:rPr lang="en-US" altLang="en-US" b="1" dirty="0"/>
              <a:t>Gregory/Percival’s concepts were never codified </a:t>
            </a:r>
          </a:p>
          <a:p>
            <a:r>
              <a:rPr lang="en-US" altLang="en-US" b="1" dirty="0"/>
              <a:t>Unspeakable crimes by doctors</a:t>
            </a:r>
          </a:p>
          <a:p>
            <a:pPr lvl="1"/>
            <a:r>
              <a:rPr lang="en-US" altLang="en-US" sz="2800" dirty="0"/>
              <a:t>Organized medicine had largely been silent</a:t>
            </a:r>
          </a:p>
          <a:p>
            <a:pPr lvl="2"/>
            <a:r>
              <a:rPr lang="en-US" altLang="en-US" sz="2400" dirty="0"/>
              <a:t>Nuremberg Doctors Trial 1946</a:t>
            </a:r>
          </a:p>
          <a:p>
            <a:r>
              <a:rPr lang="en-US" altLang="en-US" b="1" dirty="0"/>
              <a:t>World Medical Association was formed in 1946</a:t>
            </a:r>
          </a:p>
          <a:p>
            <a:endParaRPr lang="en-US" altLang="en-US" b="1" dirty="0"/>
          </a:p>
          <a:p>
            <a:endParaRPr lang="en-US" altLang="en-US" b="1" dirty="0"/>
          </a:p>
          <a:p>
            <a:endParaRPr lang="en-US" altLang="en-US" b="1" dirty="0"/>
          </a:p>
          <a:p>
            <a:pPr lvl="1"/>
            <a:endParaRPr lang="en-US" altLang="en-US" dirty="0">
              <a:solidFill>
                <a:srgbClr val="FF0000"/>
              </a:solidFill>
            </a:endParaRPr>
          </a:p>
          <a:p>
            <a:pPr lvl="1"/>
            <a:endParaRPr lang="en-US" altLang="en-US" dirty="0">
              <a:solidFill>
                <a:srgbClr val="FF0000"/>
              </a:solidFill>
            </a:endParaRPr>
          </a:p>
          <a:p>
            <a:pPr marL="457200" lvl="1" indent="0">
              <a:buNone/>
            </a:pPr>
            <a:r>
              <a:rPr lang="en-US" altLang="en-US" sz="2600" dirty="0">
                <a:solidFill>
                  <a:srgbClr val="FF0000"/>
                </a:solidFill>
              </a:rPr>
              <a:t>1. To develop a modern code of professional conduct</a:t>
            </a:r>
          </a:p>
          <a:p>
            <a:pPr marL="457200" lvl="1" indent="0">
              <a:buNone/>
            </a:pPr>
            <a:r>
              <a:rPr lang="en-US" altLang="en-US" sz="2600" dirty="0">
                <a:solidFill>
                  <a:srgbClr val="FF0000"/>
                </a:solidFill>
              </a:rPr>
              <a:t>2. Establish an international ethical and professional framework for doctors</a:t>
            </a:r>
          </a:p>
          <a:p>
            <a:endParaRPr lang="en-US" altLang="en-US" b="1" dirty="0"/>
          </a:p>
          <a:p>
            <a:endParaRPr lang="en-US" altLang="en-US" b="1" dirty="0"/>
          </a:p>
          <a:p>
            <a:endParaRPr lang="en-US" altLang="en-US" b="1" dirty="0"/>
          </a:p>
        </p:txBody>
      </p:sp>
      <p:grpSp>
        <p:nvGrpSpPr>
          <p:cNvPr id="25605" name="Group 9">
            <a:extLst>
              <a:ext uri="{FF2B5EF4-FFF2-40B4-BE49-F238E27FC236}">
                <a16:creationId xmlns:a16="http://schemas.microsoft.com/office/drawing/2014/main" id="{83C238EF-CE04-4824-9F3C-9EC2177838AB}"/>
              </a:ext>
            </a:extLst>
          </p:cNvPr>
          <p:cNvGrpSpPr>
            <a:grpSpLocks/>
          </p:cNvGrpSpPr>
          <p:nvPr/>
        </p:nvGrpSpPr>
        <p:grpSpPr bwMode="auto">
          <a:xfrm>
            <a:off x="8732043" y="1134845"/>
            <a:ext cx="2686528" cy="2484655"/>
            <a:chOff x="9117319" y="1621631"/>
            <a:chExt cx="2907782" cy="2629982"/>
          </a:xfrm>
        </p:grpSpPr>
        <p:pic>
          <p:nvPicPr>
            <p:cNvPr id="25606" name="Picture 2" descr="https://www.meduniwien.ac.at/web/fileadmin/_processed_/3/a/csm_cover_a5c316c885.jpg">
              <a:extLst>
                <a:ext uri="{FF2B5EF4-FFF2-40B4-BE49-F238E27FC236}">
                  <a16:creationId xmlns:a16="http://schemas.microsoft.com/office/drawing/2014/main" id="{A3537E54-F82A-47B8-9AF4-602BBDDF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319" y="2313091"/>
              <a:ext cx="2907782" cy="193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55D4262-1D85-4077-8273-913EE056869A}"/>
                </a:ext>
              </a:extLst>
            </p:cNvPr>
            <p:cNvSpPr txBox="1"/>
            <p:nvPr/>
          </p:nvSpPr>
          <p:spPr>
            <a:xfrm>
              <a:off x="9117319" y="1621631"/>
              <a:ext cx="2907782" cy="892800"/>
            </a:xfrm>
            <a:prstGeom prst="rect">
              <a:avLst/>
            </a:prstGeom>
            <a:solidFill>
              <a:schemeClr val="accent1"/>
            </a:solidFill>
          </p:spPr>
          <p:txBody>
            <a:bodyPr>
              <a:spAutoFit/>
            </a:bodyPr>
            <a:lstStyle/>
            <a:p>
              <a:pPr algn="ctr">
                <a:defRPr/>
              </a:pPr>
              <a:r>
                <a:rPr lang="en-US" sz="1500" b="1" dirty="0">
                  <a:latin typeface="+mj-lt"/>
                </a:rPr>
                <a:t>Nuremberg </a:t>
              </a:r>
            </a:p>
            <a:p>
              <a:pPr algn="ctr">
                <a:defRPr/>
              </a:pPr>
              <a:r>
                <a:rPr lang="en-US" sz="1500" b="1" dirty="0">
                  <a:latin typeface="+mj-lt"/>
                </a:rPr>
                <a:t>Doctors Trial1946</a:t>
              </a:r>
            </a:p>
          </p:txBody>
        </p:sp>
      </p:grpSp>
      <p:pic>
        <p:nvPicPr>
          <p:cNvPr id="8" name="Picture 7">
            <a:extLst>
              <a:ext uri="{FF2B5EF4-FFF2-40B4-BE49-F238E27FC236}">
                <a16:creationId xmlns:a16="http://schemas.microsoft.com/office/drawing/2014/main" id="{F6552055-222A-4B76-A80A-974C028261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190129BB-F5A7-4989-9667-74DEC14B2183}"/>
              </a:ext>
            </a:extLst>
          </p:cNvPr>
          <p:cNvGrpSpPr/>
          <p:nvPr/>
        </p:nvGrpSpPr>
        <p:grpSpPr>
          <a:xfrm>
            <a:off x="1564243" y="3429000"/>
            <a:ext cx="5969317" cy="1283970"/>
            <a:chOff x="1917383" y="3619500"/>
            <a:chExt cx="5969317" cy="1283970"/>
          </a:xfrm>
        </p:grpSpPr>
        <p:pic>
          <p:nvPicPr>
            <p:cNvPr id="9" name="Picture 3">
              <a:extLst>
                <a:ext uri="{FF2B5EF4-FFF2-40B4-BE49-F238E27FC236}">
                  <a16:creationId xmlns:a16="http://schemas.microsoft.com/office/drawing/2014/main" id="{35023CBD-8703-4D40-8CC7-2E5F99CEC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13" t="36699" r="14436" b="27332"/>
            <a:stretch>
              <a:fillRect/>
            </a:stretch>
          </p:blipFill>
          <p:spPr bwMode="auto">
            <a:xfrm>
              <a:off x="1917383" y="3619500"/>
              <a:ext cx="4603653" cy="128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world medical association\">
              <a:extLst>
                <a:ext uri="{FF2B5EF4-FFF2-40B4-BE49-F238E27FC236}">
                  <a16:creationId xmlns:a16="http://schemas.microsoft.com/office/drawing/2014/main" id="{E1119E30-D058-44BE-A586-0D28EEFC77F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1036" y="3631034"/>
              <a:ext cx="1365664" cy="123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a:extLst>
              <a:ext uri="{FF2B5EF4-FFF2-40B4-BE49-F238E27FC236}">
                <a16:creationId xmlns:a16="http://schemas.microsoft.com/office/drawing/2014/main" id="{6D2727B4-AEE0-4411-AD51-8A43C61CACE0}"/>
              </a:ext>
            </a:extLst>
          </p:cNvPr>
          <p:cNvSpPr>
            <a:spLocks noGrp="1"/>
          </p:cNvSpPr>
          <p:nvPr>
            <p:ph type="title"/>
          </p:nvPr>
        </p:nvSpPr>
        <p:spPr>
          <a:xfrm>
            <a:off x="211607" y="298981"/>
            <a:ext cx="11768785" cy="857250"/>
          </a:xfrm>
        </p:spPr>
        <p:txBody>
          <a:bodyPr>
            <a:normAutofit fontScale="90000"/>
          </a:bodyPr>
          <a:lstStyle/>
          <a:p>
            <a:r>
              <a:rPr lang="en-US" altLang="en-US" b="1" dirty="0"/>
              <a:t>Modern Code of Professional Conduct (</a:t>
            </a:r>
            <a:r>
              <a:rPr lang="en-US" altLang="en-US" b="1" i="1" dirty="0"/>
              <a:t>aka</a:t>
            </a:r>
            <a:r>
              <a:rPr lang="en-US" altLang="en-US" b="1" dirty="0"/>
              <a:t> Declaration of Geneva); </a:t>
            </a:r>
            <a:r>
              <a:rPr lang="en-US" b="1" dirty="0"/>
              <a:t>2</a:t>
            </a:r>
            <a:r>
              <a:rPr lang="en-US" b="1" baseline="30000" dirty="0"/>
              <a:t>nd</a:t>
            </a:r>
            <a:r>
              <a:rPr lang="en-US" b="1" dirty="0"/>
              <a:t> General Assembly of the WMA, 1948</a:t>
            </a:r>
            <a:endParaRPr lang="en-US" altLang="en-US" b="1" dirty="0"/>
          </a:p>
        </p:txBody>
      </p:sp>
      <p:sp>
        <p:nvSpPr>
          <p:cNvPr id="27652" name="Content Placeholder 1">
            <a:extLst>
              <a:ext uri="{FF2B5EF4-FFF2-40B4-BE49-F238E27FC236}">
                <a16:creationId xmlns:a16="http://schemas.microsoft.com/office/drawing/2014/main" id="{F118F781-C9ED-4365-A543-690993EEBA19}"/>
              </a:ext>
            </a:extLst>
          </p:cNvPr>
          <p:cNvSpPr>
            <a:spLocks noGrp="1"/>
          </p:cNvSpPr>
          <p:nvPr>
            <p:ph idx="1"/>
          </p:nvPr>
        </p:nvSpPr>
        <p:spPr>
          <a:xfrm>
            <a:off x="198425" y="1449572"/>
            <a:ext cx="10450515" cy="2735263"/>
          </a:xfrm>
        </p:spPr>
        <p:txBody>
          <a:bodyPr>
            <a:normAutofit/>
          </a:bodyPr>
          <a:lstStyle/>
          <a:p>
            <a:r>
              <a:rPr lang="en-US" altLang="en-US" b="1" dirty="0">
                <a:solidFill>
                  <a:srgbClr val="FF0000"/>
                </a:solidFill>
              </a:rPr>
              <a:t>The Physician’s Pledge (the “modern” Hippocratic Oath)</a:t>
            </a:r>
          </a:p>
          <a:p>
            <a:pPr lvl="1"/>
            <a:r>
              <a:rPr lang="en-US" altLang="en-US" dirty="0"/>
              <a:t>Declaration of a doctor’s dedication to the humanitarian goals of medicine</a:t>
            </a:r>
          </a:p>
          <a:p>
            <a:pPr lvl="1"/>
            <a:r>
              <a:rPr lang="en-US" altLang="en-US" dirty="0"/>
              <a:t>Uses modern language, has relevant language, and is “updated”  as required </a:t>
            </a:r>
          </a:p>
          <a:p>
            <a:pPr lvl="1"/>
            <a:r>
              <a:rPr lang="en-US" altLang="en-US" dirty="0"/>
              <a:t>It is the Oath that you recited on Wednesday</a:t>
            </a:r>
          </a:p>
        </p:txBody>
      </p:sp>
      <p:pic>
        <p:nvPicPr>
          <p:cNvPr id="27653" name="Picture 2" descr="Image result for world medical association\">
            <a:extLst>
              <a:ext uri="{FF2B5EF4-FFF2-40B4-BE49-F238E27FC236}">
                <a16:creationId xmlns:a16="http://schemas.microsoft.com/office/drawing/2014/main" id="{8C6021FB-162F-42C8-A555-5CB8450051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8940" y="723126"/>
            <a:ext cx="10271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8CA1323-EA86-4C4E-B360-74F89E83FF22}"/>
              </a:ext>
            </a:extLst>
          </p:cNvPr>
          <p:cNvSpPr/>
          <p:nvPr/>
        </p:nvSpPr>
        <p:spPr>
          <a:xfrm>
            <a:off x="3275013" y="6559550"/>
            <a:ext cx="5929312" cy="254000"/>
          </a:xfrm>
          <a:prstGeom prst="rect">
            <a:avLst/>
          </a:prstGeom>
        </p:spPr>
        <p:txBody>
          <a:bodyPr>
            <a:spAutoFit/>
          </a:bodyPr>
          <a:lstStyle/>
          <a:p>
            <a:pPr>
              <a:defRPr/>
            </a:pPr>
            <a:r>
              <a:rPr lang="en-US" sz="1050" dirty="0">
                <a:hlinkClick r:id="rId4"/>
              </a:rPr>
              <a:t>https://wma/.net International Code of Medical Ethics –The World Medical Association</a:t>
            </a:r>
            <a:endParaRPr lang="en-US" sz="1050" dirty="0"/>
          </a:p>
        </p:txBody>
      </p:sp>
      <p:pic>
        <p:nvPicPr>
          <p:cNvPr id="8" name="Picture 7">
            <a:extLst>
              <a:ext uri="{FF2B5EF4-FFF2-40B4-BE49-F238E27FC236}">
                <a16:creationId xmlns:a16="http://schemas.microsoft.com/office/drawing/2014/main" id="{4333A707-0323-4381-85BF-8FEB47A79A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425" y="6099926"/>
            <a:ext cx="1476311" cy="7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4D4B7D4-E036-42D0-93BE-D05B701B66C2}"/>
              </a:ext>
            </a:extLst>
          </p:cNvPr>
          <p:cNvSpPr/>
          <p:nvPr/>
        </p:nvSpPr>
        <p:spPr>
          <a:xfrm>
            <a:off x="616263" y="3110545"/>
            <a:ext cx="10310818" cy="2862322"/>
          </a:xfrm>
          <a:prstGeom prst="rect">
            <a:avLst/>
          </a:prstGeom>
          <a:solidFill>
            <a:schemeClr val="bg1"/>
          </a:solidFill>
          <a:ln w="19050">
            <a:solidFill>
              <a:schemeClr val="tx1"/>
            </a:solidFill>
          </a:ln>
        </p:spPr>
        <p:txBody>
          <a:bodyPr wrap="square">
            <a:spAutoFit/>
          </a:bodyPr>
          <a:lstStyle/>
          <a:p>
            <a:pPr>
              <a:defRPr/>
            </a:pPr>
            <a:r>
              <a:rPr lang="en-US" sz="1200" b="1" dirty="0">
                <a:ea typeface="ＭＳ Ｐゴシック" charset="-128"/>
                <a:cs typeface="ＭＳ Ｐゴシック" charset="-128"/>
              </a:rPr>
              <a:t>AS A MEMBER OF THE MEDICAL PROFESSION I SOLEMNLY PLEDGE: </a:t>
            </a:r>
            <a:endParaRPr lang="en-US" sz="1200" dirty="0">
              <a:ea typeface="ＭＳ Ｐゴシック" charset="-128"/>
              <a:cs typeface="ＭＳ Ｐゴシック" charset="-128"/>
            </a:endParaRPr>
          </a:p>
          <a:p>
            <a:pPr>
              <a:defRPr/>
            </a:pPr>
            <a:r>
              <a:rPr lang="en-US" sz="1200" dirty="0">
                <a:ea typeface="ＭＳ Ｐゴシック" charset="-128"/>
                <a:cs typeface="ＭＳ Ｐゴシック" charset="-128"/>
              </a:rPr>
              <a:t>TO DEDICATE my life to the service of humanity;</a:t>
            </a:r>
          </a:p>
          <a:p>
            <a:pPr>
              <a:defRPr/>
            </a:pPr>
            <a:r>
              <a:rPr lang="en-US" sz="1200" dirty="0">
                <a:ea typeface="ＭＳ Ｐゴシック" charset="-128"/>
                <a:cs typeface="ＭＳ Ｐゴシック" charset="-128"/>
              </a:rPr>
              <a:t>THE HEALTH AND WELL-BEING OF MY PATIENT will be my first consideration;</a:t>
            </a:r>
          </a:p>
          <a:p>
            <a:pPr>
              <a:defRPr/>
            </a:pPr>
            <a:r>
              <a:rPr lang="en-US" sz="1200" dirty="0">
                <a:ea typeface="ＭＳ Ｐゴシック" charset="-128"/>
                <a:cs typeface="ＭＳ Ｐゴシック" charset="-128"/>
              </a:rPr>
              <a:t>I WILL RESPECT the autonomy and dignity of my patient;</a:t>
            </a:r>
          </a:p>
          <a:p>
            <a:pPr>
              <a:defRPr/>
            </a:pPr>
            <a:r>
              <a:rPr lang="en-US" sz="1200" dirty="0">
                <a:ea typeface="ＭＳ Ｐゴシック" charset="-128"/>
                <a:cs typeface="ＭＳ Ｐゴシック" charset="-128"/>
              </a:rPr>
              <a:t>I WILL MAINTAIN the utmost respect for human life;</a:t>
            </a:r>
          </a:p>
          <a:p>
            <a:pPr>
              <a:defRPr/>
            </a:pPr>
            <a:r>
              <a:rPr lang="en-US" sz="1200" dirty="0">
                <a:ea typeface="ＭＳ Ｐゴシック" charset="-128"/>
                <a:cs typeface="ＭＳ Ｐゴシック" charset="-128"/>
              </a:rPr>
              <a:t>I WILL NOT PERMIT considerations of age, disease or disability, creed, ethnic origin, gender, nationality, political affiliation, race, sexual orientation, social standing or any other factor to intervene between my duty and my patient;</a:t>
            </a:r>
          </a:p>
          <a:p>
            <a:pPr>
              <a:defRPr/>
            </a:pPr>
            <a:r>
              <a:rPr lang="en-US" sz="1200" dirty="0">
                <a:ea typeface="ＭＳ Ｐゴシック" charset="-128"/>
                <a:cs typeface="ＭＳ Ｐゴシック" charset="-128"/>
              </a:rPr>
              <a:t>I WILL RESPECT the secrets that are confided in me, even after the patient has died;</a:t>
            </a:r>
          </a:p>
          <a:p>
            <a:pPr>
              <a:defRPr/>
            </a:pPr>
            <a:r>
              <a:rPr lang="en-US" sz="1200" dirty="0">
                <a:ea typeface="ＭＳ Ｐゴシック" charset="-128"/>
                <a:cs typeface="ＭＳ Ｐゴシック" charset="-128"/>
              </a:rPr>
              <a:t>I WILL PRACTISE my profession with conscience and dignity and in accordance with good medical practice;</a:t>
            </a:r>
          </a:p>
          <a:p>
            <a:pPr>
              <a:defRPr/>
            </a:pPr>
            <a:r>
              <a:rPr lang="en-US" sz="1200" dirty="0">
                <a:ea typeface="ＭＳ Ｐゴシック" charset="-128"/>
                <a:cs typeface="ＭＳ Ｐゴシック" charset="-128"/>
              </a:rPr>
              <a:t>I WILL FOSTER the honor and noble traditions of the medical profession;</a:t>
            </a:r>
          </a:p>
          <a:p>
            <a:pPr>
              <a:defRPr/>
            </a:pPr>
            <a:r>
              <a:rPr lang="en-US" sz="1200" dirty="0">
                <a:ea typeface="ＭＳ Ｐゴシック" charset="-128"/>
                <a:cs typeface="ＭＳ Ｐゴシック" charset="-128"/>
              </a:rPr>
              <a:t>I WILL GIVE to my teachers, colleagues, and students the respect and gratitude that is their due;</a:t>
            </a:r>
          </a:p>
          <a:p>
            <a:pPr>
              <a:defRPr/>
            </a:pPr>
            <a:r>
              <a:rPr lang="en-US" sz="1200" dirty="0">
                <a:ea typeface="ＭＳ Ｐゴシック" charset="-128"/>
                <a:cs typeface="ＭＳ Ｐゴシック" charset="-128"/>
              </a:rPr>
              <a:t>I WILL SHARE my medical knowledge for the benefit of the patient and the advancement of healthcare;</a:t>
            </a:r>
          </a:p>
          <a:p>
            <a:pPr>
              <a:defRPr/>
            </a:pPr>
            <a:r>
              <a:rPr lang="en-US" sz="1200" dirty="0">
                <a:ea typeface="ＭＳ Ｐゴシック" charset="-128"/>
                <a:cs typeface="ＭＳ Ｐゴシック" charset="-128"/>
              </a:rPr>
              <a:t>I WILL ATTEND TO my own health, well-being, and abilities in order to provide care of the highest standard;</a:t>
            </a:r>
          </a:p>
          <a:p>
            <a:pPr>
              <a:defRPr/>
            </a:pPr>
            <a:r>
              <a:rPr lang="en-US" sz="1200" dirty="0">
                <a:ea typeface="ＭＳ Ｐゴシック" charset="-128"/>
                <a:cs typeface="ＭＳ Ｐゴシック" charset="-128"/>
              </a:rPr>
              <a:t>I WILL NOT USE my medical knowledge to violate human rights and civil liberties, even under threat;</a:t>
            </a:r>
          </a:p>
          <a:p>
            <a:pPr>
              <a:defRPr/>
            </a:pPr>
            <a:r>
              <a:rPr lang="en-US" sz="1200" dirty="0">
                <a:ea typeface="ＭＳ Ｐゴシック" charset="-128"/>
                <a:cs typeface="ＭＳ Ｐゴシック" charset="-128"/>
              </a:rPr>
              <a:t>I MAKE THESE PROMISES solemnly, freely, and upon my honor.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a:extLst>
              <a:ext uri="{FF2B5EF4-FFF2-40B4-BE49-F238E27FC236}">
                <a16:creationId xmlns:a16="http://schemas.microsoft.com/office/drawing/2014/main" id="{6D2727B4-AEE0-4411-AD51-8A43C61CACE0}"/>
              </a:ext>
            </a:extLst>
          </p:cNvPr>
          <p:cNvSpPr>
            <a:spLocks noGrp="1"/>
          </p:cNvSpPr>
          <p:nvPr>
            <p:ph type="title"/>
          </p:nvPr>
        </p:nvSpPr>
        <p:spPr>
          <a:xfrm>
            <a:off x="526732" y="549593"/>
            <a:ext cx="10183178" cy="857250"/>
          </a:xfrm>
        </p:spPr>
        <p:txBody>
          <a:bodyPr>
            <a:normAutofit fontScale="90000"/>
          </a:bodyPr>
          <a:lstStyle/>
          <a:p>
            <a:r>
              <a:rPr lang="en-US" b="1" dirty="0"/>
              <a:t>WMA Code of Medical Ethics; 3</a:t>
            </a:r>
            <a:r>
              <a:rPr lang="en-US" b="1" baseline="30000" dirty="0"/>
              <a:t>rd</a:t>
            </a:r>
            <a:r>
              <a:rPr lang="en-US" b="1" dirty="0"/>
              <a:t> General Assembly of the WMA, 1949</a:t>
            </a:r>
            <a:br>
              <a:rPr lang="en-US" altLang="en-US" b="1" dirty="0">
                <a:solidFill>
                  <a:srgbClr val="FF0000"/>
                </a:solidFill>
              </a:rPr>
            </a:br>
            <a:endParaRPr lang="en-US" altLang="en-US" b="1" dirty="0"/>
          </a:p>
        </p:txBody>
      </p:sp>
      <p:sp>
        <p:nvSpPr>
          <p:cNvPr id="27652" name="Content Placeholder 1">
            <a:extLst>
              <a:ext uri="{FF2B5EF4-FFF2-40B4-BE49-F238E27FC236}">
                <a16:creationId xmlns:a16="http://schemas.microsoft.com/office/drawing/2014/main" id="{F118F781-C9ED-4365-A543-690993EEBA19}"/>
              </a:ext>
            </a:extLst>
          </p:cNvPr>
          <p:cNvSpPr>
            <a:spLocks noGrp="1"/>
          </p:cNvSpPr>
          <p:nvPr>
            <p:ph idx="1"/>
          </p:nvPr>
        </p:nvSpPr>
        <p:spPr>
          <a:xfrm>
            <a:off x="357186" y="1755458"/>
            <a:ext cx="11552874" cy="2735263"/>
          </a:xfrm>
        </p:spPr>
        <p:txBody>
          <a:bodyPr>
            <a:normAutofit/>
          </a:bodyPr>
          <a:lstStyle/>
          <a:p>
            <a:r>
              <a:rPr lang="en-US" altLang="en-US" b="1" dirty="0"/>
              <a:t>Is the basis of international medical associations codes of professionalism</a:t>
            </a:r>
          </a:p>
          <a:p>
            <a:r>
              <a:rPr lang="en-US" altLang="en-US" b="1" dirty="0"/>
              <a:t>The Canadian Medical Association Code of Ethics</a:t>
            </a:r>
          </a:p>
          <a:p>
            <a:r>
              <a:rPr lang="en-US" altLang="en-US" b="1" dirty="0"/>
              <a:t>The College of Physicians and Surgeons of Manitoba Code of Ethics</a:t>
            </a:r>
          </a:p>
          <a:p>
            <a:endParaRPr lang="en-US" altLang="en-US" b="1" dirty="0"/>
          </a:p>
        </p:txBody>
      </p:sp>
      <p:pic>
        <p:nvPicPr>
          <p:cNvPr id="27653" name="Picture 2" descr="Image result for world medical association\">
            <a:extLst>
              <a:ext uri="{FF2B5EF4-FFF2-40B4-BE49-F238E27FC236}">
                <a16:creationId xmlns:a16="http://schemas.microsoft.com/office/drawing/2014/main" id="{8C6021FB-162F-42C8-A555-5CB8450051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8155" y="286703"/>
            <a:ext cx="10271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8CA1323-EA86-4C4E-B360-74F89E83FF22}"/>
              </a:ext>
            </a:extLst>
          </p:cNvPr>
          <p:cNvSpPr/>
          <p:nvPr/>
        </p:nvSpPr>
        <p:spPr>
          <a:xfrm>
            <a:off x="3131344" y="6369162"/>
            <a:ext cx="5929312" cy="577081"/>
          </a:xfrm>
          <a:prstGeom prst="rect">
            <a:avLst/>
          </a:prstGeom>
        </p:spPr>
        <p:txBody>
          <a:bodyPr>
            <a:spAutoFit/>
          </a:bodyPr>
          <a:lstStyle/>
          <a:p>
            <a:pPr>
              <a:defRPr/>
            </a:pPr>
            <a:r>
              <a:rPr lang="en-US" sz="1050" dirty="0">
                <a:hlinkClick r:id="rId4"/>
              </a:rPr>
              <a:t>https://wma/.net International Code of Medical Ethics –The World Medical Association</a:t>
            </a:r>
            <a:r>
              <a:rPr lang="en-US" sz="1050" dirty="0"/>
              <a:t>; </a:t>
            </a:r>
          </a:p>
          <a:p>
            <a:pPr>
              <a:defRPr/>
            </a:pPr>
            <a:r>
              <a:rPr lang="en-US" sz="1050" dirty="0"/>
              <a:t>CMA Code of Medical Ethics, 2018; CPSM of Manitoba  2022</a:t>
            </a:r>
          </a:p>
          <a:p>
            <a:pPr>
              <a:defRPr/>
            </a:pPr>
            <a:endParaRPr lang="en-US" sz="1050" dirty="0"/>
          </a:p>
        </p:txBody>
      </p:sp>
      <p:pic>
        <p:nvPicPr>
          <p:cNvPr id="8" name="Picture 7">
            <a:extLst>
              <a:ext uri="{FF2B5EF4-FFF2-40B4-BE49-F238E27FC236}">
                <a16:creationId xmlns:a16="http://schemas.microsoft.com/office/drawing/2014/main" id="{4333A707-0323-4381-85BF-8FEB47A79A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34FCA87E-6617-47E8-9368-92F888259C15}"/>
              </a:ext>
            </a:extLst>
          </p:cNvPr>
          <p:cNvSpPr>
            <a:spLocks noChangeArrowheads="1"/>
          </p:cNvSpPr>
          <p:nvPr/>
        </p:nvSpPr>
        <p:spPr bwMode="auto">
          <a:xfrm>
            <a:off x="2782570" y="3459164"/>
            <a:ext cx="45720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en-US" altLang="en-US" sz="3600" b="1" dirty="0">
                <a:solidFill>
                  <a:srgbClr val="FF0000"/>
                </a:solidFill>
              </a:rPr>
              <a:t>A. </a:t>
            </a:r>
            <a:r>
              <a:rPr lang="en-US" altLang="en-US" b="1" dirty="0">
                <a:solidFill>
                  <a:srgbClr val="FF0000"/>
                </a:solidFill>
              </a:rPr>
              <a:t>Virtues</a:t>
            </a:r>
            <a:r>
              <a:rPr lang="en-US" altLang="en-US" sz="3600" b="1" dirty="0">
                <a:solidFill>
                  <a:srgbClr val="FF0000"/>
                </a:solidFill>
              </a:rPr>
              <a:t> </a:t>
            </a:r>
            <a:br>
              <a:rPr lang="en-US" altLang="en-US" sz="3600" b="1" dirty="0">
                <a:solidFill>
                  <a:srgbClr val="FF0000"/>
                </a:solidFill>
              </a:rPr>
            </a:br>
            <a:r>
              <a:rPr lang="en-US" altLang="en-US" sz="3600" b="1" dirty="0">
                <a:solidFill>
                  <a:srgbClr val="FF0000"/>
                </a:solidFill>
              </a:rPr>
              <a:t>B. Commitments </a:t>
            </a:r>
            <a:br>
              <a:rPr lang="en-US" altLang="en-US" sz="3600" b="1" dirty="0">
                <a:solidFill>
                  <a:srgbClr val="FF0000"/>
                </a:solidFill>
              </a:rPr>
            </a:br>
            <a:r>
              <a:rPr lang="en-US" altLang="en-US" sz="3600" b="1" dirty="0">
                <a:solidFill>
                  <a:srgbClr val="FF0000"/>
                </a:solidFill>
              </a:rPr>
              <a:t>C. Responsibilities</a:t>
            </a:r>
          </a:p>
        </p:txBody>
      </p:sp>
    </p:spTree>
    <p:extLst>
      <p:ext uri="{BB962C8B-B14F-4D97-AF65-F5344CB8AC3E}">
        <p14:creationId xmlns:p14="http://schemas.microsoft.com/office/powerpoint/2010/main" val="10240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1EE703D-E150-4410-B0B4-CC8A343E7D76}"/>
              </a:ext>
            </a:extLst>
          </p:cNvPr>
          <p:cNvSpPr>
            <a:spLocks noGrp="1"/>
          </p:cNvSpPr>
          <p:nvPr>
            <p:ph type="title"/>
          </p:nvPr>
        </p:nvSpPr>
        <p:spPr/>
        <p:txBody>
          <a:bodyPr/>
          <a:lstStyle/>
          <a:p>
            <a:pPr eaLnBrk="1" hangingPunct="1"/>
            <a:r>
              <a:rPr lang="en-US" altLang="en-US" b="1" dirty="0"/>
              <a:t>The Office of Professionalism</a:t>
            </a:r>
          </a:p>
        </p:txBody>
      </p:sp>
      <p:sp>
        <p:nvSpPr>
          <p:cNvPr id="18435" name="Content Placeholder 2">
            <a:extLst>
              <a:ext uri="{FF2B5EF4-FFF2-40B4-BE49-F238E27FC236}">
                <a16:creationId xmlns:a16="http://schemas.microsoft.com/office/drawing/2014/main" id="{37DE9194-A7C7-4F78-9A16-F36E64635609}"/>
              </a:ext>
            </a:extLst>
          </p:cNvPr>
          <p:cNvSpPr>
            <a:spLocks noGrp="1"/>
          </p:cNvSpPr>
          <p:nvPr>
            <p:ph idx="1"/>
          </p:nvPr>
        </p:nvSpPr>
        <p:spPr>
          <a:xfrm>
            <a:off x="393582" y="1592263"/>
            <a:ext cx="10361104" cy="4525962"/>
          </a:xfrm>
        </p:spPr>
        <p:txBody>
          <a:bodyPr>
            <a:normAutofit/>
          </a:bodyPr>
          <a:lstStyle/>
          <a:p>
            <a:pPr eaLnBrk="1" hangingPunct="1"/>
            <a:r>
              <a:rPr lang="en-US" altLang="en-US" b="1" dirty="0"/>
              <a:t>Our mandate is to monitor and deal with matters related to Professionalism and the Learning Environment </a:t>
            </a:r>
          </a:p>
          <a:p>
            <a:pPr eaLnBrk="1" hangingPunct="1"/>
            <a:r>
              <a:rPr lang="en-US" altLang="en-US" b="1" dirty="0"/>
              <a:t>To develop processes to improve the Learning Environment and Professionalism in the Max Rady College of Medicine</a:t>
            </a:r>
          </a:p>
          <a:p>
            <a:pPr eaLnBrk="1" hangingPunct="1"/>
            <a:r>
              <a:rPr lang="en-US" altLang="en-US" b="1" dirty="0"/>
              <a:t>To deal with matters related to professionalism and learner mistreatment</a:t>
            </a:r>
          </a:p>
          <a:p>
            <a:pPr marL="0" indent="0" eaLnBrk="1" hangingPunct="1">
              <a:buNone/>
            </a:pPr>
            <a:endParaRPr lang="en-US" altLang="en-US" b="1" i="1" dirty="0"/>
          </a:p>
        </p:txBody>
      </p:sp>
      <p:pic>
        <p:nvPicPr>
          <p:cNvPr id="5" name="Picture 4">
            <a:extLst>
              <a:ext uri="{FF2B5EF4-FFF2-40B4-BE49-F238E27FC236}">
                <a16:creationId xmlns:a16="http://schemas.microsoft.com/office/drawing/2014/main" id="{68E5704A-15A2-4A53-9721-50C13D6FD9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19"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1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922D-6916-E0FB-FC25-5322D666DF53}"/>
              </a:ext>
            </a:extLst>
          </p:cNvPr>
          <p:cNvSpPr>
            <a:spLocks noGrp="1"/>
          </p:cNvSpPr>
          <p:nvPr>
            <p:ph type="title"/>
          </p:nvPr>
        </p:nvSpPr>
        <p:spPr/>
        <p:txBody>
          <a:bodyPr/>
          <a:lstStyle/>
          <a:p>
            <a:r>
              <a:rPr lang="en-US" b="1" dirty="0"/>
              <a:t>Learner Mistreatment</a:t>
            </a:r>
          </a:p>
        </p:txBody>
      </p:sp>
      <p:sp>
        <p:nvSpPr>
          <p:cNvPr id="3" name="Content Placeholder 2">
            <a:extLst>
              <a:ext uri="{FF2B5EF4-FFF2-40B4-BE49-F238E27FC236}">
                <a16:creationId xmlns:a16="http://schemas.microsoft.com/office/drawing/2014/main" id="{13702854-9A1A-2676-83F7-0F9D81795128}"/>
              </a:ext>
            </a:extLst>
          </p:cNvPr>
          <p:cNvSpPr>
            <a:spLocks noGrp="1"/>
          </p:cNvSpPr>
          <p:nvPr>
            <p:ph idx="1"/>
          </p:nvPr>
        </p:nvSpPr>
        <p:spPr/>
        <p:txBody>
          <a:bodyPr>
            <a:normAutofit lnSpcReduction="10000"/>
          </a:bodyPr>
          <a:lstStyle/>
          <a:p>
            <a:r>
              <a:rPr lang="en-US" b="1" dirty="0"/>
              <a:t>Policy for the Prevention of Learner Mistreatment</a:t>
            </a:r>
          </a:p>
          <a:p>
            <a:endParaRPr lang="en-US" b="1" dirty="0"/>
          </a:p>
          <a:p>
            <a:r>
              <a:rPr lang="en-US" b="1" dirty="0"/>
              <a:t>Defines mistreatment as:</a:t>
            </a:r>
          </a:p>
          <a:p>
            <a:pPr lvl="1"/>
            <a:r>
              <a:rPr lang="en-US" sz="2000" i="1" dirty="0"/>
              <a:t>”An intentional, or unintentional, disrespectful treatment of a learner, trainee, or colleague that has or may have the effect of creating an intimidating, humiliating, hostile or offensive work or learning environment for Learners in that circumstance.  It entails a behavior that shows disrespect for the dignity of others and can take the form of physical or psychological punishment, harassment or discrimination”</a:t>
            </a:r>
          </a:p>
          <a:p>
            <a:r>
              <a:rPr lang="en-US" b="1" dirty="0"/>
              <a:t>3 other Universities Policies relevant to reporting</a:t>
            </a:r>
          </a:p>
          <a:p>
            <a:pPr lvl="1">
              <a:defRPr/>
            </a:pPr>
            <a:r>
              <a:rPr lang="en-US" altLang="en-US" sz="2000" dirty="0"/>
              <a:t>Respectful Work and Learning Environment Policy</a:t>
            </a:r>
          </a:p>
          <a:p>
            <a:pPr lvl="1">
              <a:defRPr/>
            </a:pPr>
            <a:r>
              <a:rPr lang="en-US" altLang="en-US" sz="2000" dirty="0"/>
              <a:t>Disruption of All Forms of Racism Policy</a:t>
            </a:r>
          </a:p>
          <a:p>
            <a:pPr lvl="1">
              <a:defRPr/>
            </a:pPr>
            <a:r>
              <a:rPr lang="en-US" altLang="en-US" sz="2000" dirty="0"/>
              <a:t>Sexual Violence Policy</a:t>
            </a:r>
          </a:p>
          <a:p>
            <a:pPr marL="457200" lvl="1" indent="0">
              <a:buNone/>
              <a:defRPr/>
            </a:pPr>
            <a:endParaRPr lang="en-US" altLang="en-US" sz="2000" dirty="0"/>
          </a:p>
          <a:p>
            <a:pPr lvl="2"/>
            <a:endParaRPr lang="en-US" sz="1600" i="1" dirty="0"/>
          </a:p>
          <a:p>
            <a:endParaRPr lang="en-US" dirty="0"/>
          </a:p>
        </p:txBody>
      </p:sp>
      <p:pic>
        <p:nvPicPr>
          <p:cNvPr id="4" name="Picture 3">
            <a:extLst>
              <a:ext uri="{FF2B5EF4-FFF2-40B4-BE49-F238E27FC236}">
                <a16:creationId xmlns:a16="http://schemas.microsoft.com/office/drawing/2014/main" id="{3FA10CE9-8E66-ACE8-A9B2-0825388FD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6502" y="5959476"/>
            <a:ext cx="1695078" cy="8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32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1807</Words>
  <Application>Microsoft Office PowerPoint</Application>
  <PresentationFormat>Widescreen</PresentationFormat>
  <Paragraphs>181</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PowerPoint Presentation</vt:lpstr>
      <vt:lpstr>Hippocrates, 460-370 BCE</vt:lpstr>
      <vt:lpstr>Medicine &amp; professionalism until the 18th century</vt:lpstr>
      <vt:lpstr>Ethical &amp; professional movements as antidotes  to the distrust of healers</vt:lpstr>
      <vt:lpstr>Organized medicine’s silence during WW2</vt:lpstr>
      <vt:lpstr>Modern Code of Professional Conduct (aka Declaration of Geneva); 2nd General Assembly of the WMA, 1948</vt:lpstr>
      <vt:lpstr>WMA Code of Medical Ethics; 3rd General Assembly of the WMA, 1949 </vt:lpstr>
      <vt:lpstr>The Office of Professionalism</vt:lpstr>
      <vt:lpstr>Learner Mistreatment</vt:lpstr>
      <vt:lpstr>Examples of Mistreatment*</vt:lpstr>
      <vt:lpstr>PowerPoint Presentation</vt:lpstr>
      <vt:lpstr>Speak Up “Button”</vt:lpstr>
      <vt:lpstr>What Happens When I Make a Speak Up Report?</vt:lpstr>
      <vt:lpstr>What if I’m not sure about making a report?</vt:lpstr>
      <vt:lpstr>Questions &amp; Discussion</vt:lpstr>
      <vt:lpstr>Thank you Good luck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Porhownik</dc:creator>
  <cp:lastModifiedBy>Vanessa Sunico</cp:lastModifiedBy>
  <cp:revision>22</cp:revision>
  <dcterms:created xsi:type="dcterms:W3CDTF">2022-08-24T16:41:25Z</dcterms:created>
  <dcterms:modified xsi:type="dcterms:W3CDTF">2022-08-26T14:08:25Z</dcterms:modified>
</cp:coreProperties>
</file>