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63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7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4906-0F96-4279-B45C-473B4D0392C8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Hart@umanitoba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ngomiizwin.Education@umanitoba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1113578"/>
            <a:ext cx="7881871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Ongomiizwin Education</a:t>
            </a:r>
          </a:p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Indigenous Institute of Health and Healing</a:t>
            </a:r>
          </a:p>
          <a:p>
            <a:endParaRPr lang="en-US" sz="800" dirty="0">
              <a:latin typeface="Minion Pro" panose="02040503050306020203" pitchFamily="18" charset="0"/>
            </a:endParaRPr>
          </a:p>
          <a:p>
            <a:pPr algn="ctr"/>
            <a:endParaRPr lang="en-US" sz="2000" b="1" dirty="0">
              <a:latin typeface="Minion Pro" panose="02040503050306020203" pitchFamily="18" charset="0"/>
            </a:endParaRPr>
          </a:p>
          <a:p>
            <a:pPr algn="ctr"/>
            <a:r>
              <a:rPr lang="en-US" sz="2800" b="1" dirty="0">
                <a:latin typeface="Minion Pro" panose="02040503050306020203" pitchFamily="18" charset="0"/>
              </a:rPr>
              <a:t>We offer a welcoming environment </a:t>
            </a:r>
          </a:p>
          <a:p>
            <a:pPr algn="ctr"/>
            <a:r>
              <a:rPr lang="en-US" sz="2800" b="1" dirty="0">
                <a:latin typeface="Minion Pro" panose="02040503050306020203" pitchFamily="18" charset="0"/>
              </a:rPr>
              <a:t>that assists Indigenous students and residents to meet their academic potential through a variety of culturally relevant programs, resources, and supports. </a:t>
            </a:r>
            <a:endParaRPr lang="en-US" sz="2000" dirty="0">
              <a:latin typeface="Minion Pro" panose="02040503050306020203" pitchFamily="18" charset="0"/>
            </a:endParaRPr>
          </a:p>
          <a:p>
            <a:pPr algn="ctr"/>
            <a:endParaRPr lang="en-US" sz="2400" dirty="0">
              <a:latin typeface="Minion Pro" panose="02040503050306020203" pitchFamily="18" charset="0"/>
            </a:endParaRPr>
          </a:p>
          <a:p>
            <a:pPr algn="ctr"/>
            <a:r>
              <a:rPr lang="en-US" sz="2000" b="1" dirty="0">
                <a:latin typeface="Minion Pro" panose="02040503050306020203" pitchFamily="18" charset="0"/>
              </a:rPr>
              <a:t>Kimberly Hart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Senior Lead, Indigenous Health Student Affairs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Ongomiizwin Education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S206 Medical Services Building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  <a:hlinkClick r:id="rId3"/>
              </a:rPr>
              <a:t>Kimberly.Hart@umanitoba.ca</a:t>
            </a:r>
            <a:endParaRPr lang="en-CA" sz="2400" dirty="0"/>
          </a:p>
          <a:p>
            <a:endParaRPr lang="en-CA" sz="2400" dirty="0"/>
          </a:p>
          <a:p>
            <a:endParaRPr lang="en-CA" sz="2000" dirty="0"/>
          </a:p>
          <a:p>
            <a:endParaRPr lang="en-US" sz="900" dirty="0">
              <a:latin typeface="Minion Pro" panose="02040503050306020203" pitchFamily="18" charset="0"/>
            </a:endParaRPr>
          </a:p>
          <a:p>
            <a:pPr algn="ctr"/>
            <a:endParaRPr lang="en-US" sz="2000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1113578"/>
            <a:ext cx="78818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Ongomiizwin Education</a:t>
            </a:r>
          </a:p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Indigenous Institute of Health and Healing</a:t>
            </a:r>
          </a:p>
          <a:p>
            <a:endParaRPr lang="en-US" sz="800" dirty="0">
              <a:latin typeface="Minion Pro" panose="02040503050306020203" pitchFamily="18" charset="0"/>
            </a:endParaRPr>
          </a:p>
          <a:p>
            <a:pPr algn="ctr"/>
            <a:endParaRPr lang="en-US" sz="2000" b="1" dirty="0">
              <a:latin typeface="Minion Pro" panose="02040503050306020203" pitchFamily="18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Minion Pro" panose="02040503050306020203" pitchFamily="18" charset="0"/>
              </a:rPr>
              <a:t>First Nations, Metis, and Inuit students: Become a member!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24-hour study </a:t>
            </a:r>
            <a:r>
              <a:rPr lang="en-US" sz="2000" dirty="0" err="1">
                <a:latin typeface="Minion Pro" panose="02040503050306020203" pitchFamily="18" charset="0"/>
              </a:rPr>
              <a:t>centre</a:t>
            </a:r>
            <a:endParaRPr lang="en-US" sz="2000" dirty="0">
              <a:latin typeface="Minion Pro" panose="02040503050306020203" pitchFamily="18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Elder/Knowledge Keeper support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Mentorship activities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Cultural teachings, ceremonies, access to traditional medicines, and special events</a:t>
            </a:r>
          </a:p>
          <a:p>
            <a:pPr>
              <a:buClr>
                <a:srgbClr val="00B0F0"/>
              </a:buClr>
            </a:pPr>
            <a:endParaRPr lang="en-US" sz="800" dirty="0">
              <a:latin typeface="Minion Pro" panose="02040503050306020203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000" b="1" dirty="0">
                <a:latin typeface="Minion Pro" panose="02040503050306020203" pitchFamily="18" charset="0"/>
              </a:rPr>
              <a:t>Membership form:</a:t>
            </a:r>
          </a:p>
          <a:p>
            <a:pPr>
              <a:buClr>
                <a:srgbClr val="00B0F0"/>
              </a:buClr>
            </a:pPr>
            <a:r>
              <a:rPr lang="en-US" sz="1200" dirty="0">
                <a:latin typeface="Minion Pro" panose="02040503050306020203" pitchFamily="18" charset="0"/>
              </a:rPr>
              <a:t>https://forms.office.com/Pages/ResponsePage.aspx?id=C92AT4wzTE6KFJBEaWL3uM8eA4dQ0wdKpMq8LIbYS2dUQTdRSkNDWTZCSEkwVDBLVFc4VDkzNFRaQi4u</a:t>
            </a:r>
            <a:endParaRPr lang="en-US" sz="800" dirty="0">
              <a:latin typeface="Minion Pro" panose="02040503050306020203" pitchFamily="18" charset="0"/>
            </a:endParaRPr>
          </a:p>
          <a:p>
            <a:r>
              <a:rPr lang="en-US" sz="2000" dirty="0">
                <a:latin typeface="Minion Pro" panose="02040503050306020203" pitchFamily="18" charset="0"/>
              </a:rPr>
              <a:t>or </a:t>
            </a:r>
          </a:p>
          <a:p>
            <a:r>
              <a:rPr lang="en-US" sz="2000" dirty="0">
                <a:latin typeface="Minion Pro" panose="02040503050306020203" pitchFamily="18" charset="0"/>
              </a:rPr>
              <a:t>Email Ongomiizwin Education:</a:t>
            </a:r>
            <a:r>
              <a:rPr lang="en-US" sz="2000" b="1" dirty="0">
                <a:latin typeface="Minion Pro" panose="02040503050306020203" pitchFamily="18" charset="0"/>
              </a:rPr>
              <a:t> </a:t>
            </a:r>
            <a:r>
              <a:rPr lang="en-US" sz="2000" dirty="0">
                <a:latin typeface="Minion Pro" panose="02040503050306020203" pitchFamily="18" charset="0"/>
                <a:hlinkClick r:id="rId3"/>
              </a:rPr>
              <a:t>Ongomiizwin.Education@umanitoba.ca</a:t>
            </a:r>
            <a:r>
              <a:rPr lang="en-US" sz="2000" dirty="0">
                <a:latin typeface="Minion Pro" panose="02040503050306020203" pitchFamily="18" charset="0"/>
              </a:rPr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4154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1113578"/>
            <a:ext cx="7881871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Ongomiizwin Education</a:t>
            </a:r>
          </a:p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Indigenous Institute of Health and Healing</a:t>
            </a:r>
          </a:p>
          <a:p>
            <a:pPr algn="ctr"/>
            <a:endParaRPr lang="en-CA" sz="2800" dirty="0"/>
          </a:p>
          <a:p>
            <a:pPr algn="ctr"/>
            <a:endParaRPr lang="en-CA" sz="2800" b="1" dirty="0"/>
          </a:p>
          <a:p>
            <a:pPr algn="ctr"/>
            <a:r>
              <a:rPr lang="en-CA" sz="2800" b="1" dirty="0"/>
              <a:t>Disruption of all Forms of Racism policy</a:t>
            </a:r>
            <a:r>
              <a:rPr lang="en-CA" sz="2800" dirty="0"/>
              <a:t>, </a:t>
            </a:r>
          </a:p>
          <a:p>
            <a:pPr algn="ctr"/>
            <a:r>
              <a:rPr lang="en-CA" sz="2800" dirty="0"/>
              <a:t>Rady Faculty of Health Sciences</a:t>
            </a:r>
            <a:r>
              <a:rPr lang="en-CA" sz="2400" dirty="0"/>
              <a:t>: </a:t>
            </a:r>
          </a:p>
          <a:p>
            <a:endParaRPr lang="en-CA" sz="2000" dirty="0"/>
          </a:p>
          <a:p>
            <a:r>
              <a:rPr lang="en-CA" sz="2000" dirty="0"/>
              <a:t>https://</a:t>
            </a:r>
            <a:r>
              <a:rPr lang="en-CA" sz="2000" dirty="0" err="1"/>
              <a:t>umanitoba.ca</a:t>
            </a:r>
            <a:r>
              <a:rPr lang="en-CA" sz="2000" dirty="0"/>
              <a:t>/health-sciences/sites/health-sciences/files/2020-11/disruption-of-all-forms-of-racism-</a:t>
            </a:r>
            <a:r>
              <a:rPr lang="en-CA" sz="2000" dirty="0" err="1"/>
              <a:t>policy.pdf</a:t>
            </a:r>
            <a:endParaRPr lang="en-CA" sz="20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000" dirty="0"/>
          </a:p>
          <a:p>
            <a:endParaRPr lang="en-US" sz="900" dirty="0">
              <a:latin typeface="Minion Pro" panose="02040503050306020203" pitchFamily="18" charset="0"/>
            </a:endParaRPr>
          </a:p>
          <a:p>
            <a:pPr algn="ctr"/>
            <a:endParaRPr lang="en-US" sz="2000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5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176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Minion Pro</vt:lpstr>
      <vt:lpstr>Office Theme</vt:lpstr>
      <vt:lpstr>PowerPoint Presentation</vt:lpstr>
      <vt:lpstr>PowerPoint Presentation</vt:lpstr>
      <vt:lpstr>PowerPoint Presentation</vt:lpstr>
    </vt:vector>
  </TitlesOfParts>
  <Company>Faculty of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Doan</dc:creator>
  <cp:lastModifiedBy>Kimberly Hart</cp:lastModifiedBy>
  <cp:revision>56</cp:revision>
  <cp:lastPrinted>2020-06-15T14:06:44Z</cp:lastPrinted>
  <dcterms:created xsi:type="dcterms:W3CDTF">2017-10-06T13:43:51Z</dcterms:created>
  <dcterms:modified xsi:type="dcterms:W3CDTF">2024-08-19T15:45:28Z</dcterms:modified>
</cp:coreProperties>
</file>